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sldIdLst>
    <p:sldId id="2147481932" r:id="rId3"/>
    <p:sldId id="2091" r:id="rId4"/>
    <p:sldId id="2147471389" r:id="rId5"/>
    <p:sldId id="2147481933" r:id="rId6"/>
    <p:sldId id="2147481934" r:id="rId7"/>
    <p:sldId id="2147481942" r:id="rId8"/>
    <p:sldId id="274" r:id="rId9"/>
    <p:sldId id="2147481951" r:id="rId10"/>
    <p:sldId id="214748193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URABH ROHILLA(TKM)" userId="f879bf12-a3b7-464b-bb31-391a9a06d531" providerId="ADAL" clId="{FF9062AF-3C1F-4C05-94EE-55A84808A74A}"/>
    <pc:docChg chg="undo custSel addSld delSld addMainMaster delMainMaster modMainMaster">
      <pc:chgData name="SAURABH ROHILLA(TKM)" userId="f879bf12-a3b7-464b-bb31-391a9a06d531" providerId="ADAL" clId="{FF9062AF-3C1F-4C05-94EE-55A84808A74A}" dt="2025-12-11T08:32:25.849" v="9" actId="47"/>
      <pc:docMkLst>
        <pc:docMk/>
      </pc:docMkLst>
      <pc:sldChg chg="add del">
        <pc:chgData name="SAURABH ROHILLA(TKM)" userId="f879bf12-a3b7-464b-bb31-391a9a06d531" providerId="ADAL" clId="{FF9062AF-3C1F-4C05-94EE-55A84808A74A}" dt="2025-12-11T08:30:59.596" v="3" actId="47"/>
        <pc:sldMkLst>
          <pc:docMk/>
          <pc:sldMk cId="3392452893" sldId="2091"/>
        </pc:sldMkLst>
      </pc:sldChg>
      <pc:sldChg chg="add del">
        <pc:chgData name="SAURABH ROHILLA(TKM)" userId="f879bf12-a3b7-464b-bb31-391a9a06d531" providerId="ADAL" clId="{FF9062AF-3C1F-4C05-94EE-55A84808A74A}" dt="2025-12-11T08:31:58.746" v="8" actId="47"/>
        <pc:sldMkLst>
          <pc:docMk/>
          <pc:sldMk cId="1384414483" sldId="2146847718"/>
        </pc:sldMkLst>
      </pc:sldChg>
      <pc:sldChg chg="add del">
        <pc:chgData name="SAURABH ROHILLA(TKM)" userId="f879bf12-a3b7-464b-bb31-391a9a06d531" providerId="ADAL" clId="{FF9062AF-3C1F-4C05-94EE-55A84808A74A}" dt="2025-12-11T08:30:59.596" v="3" actId="47"/>
        <pc:sldMkLst>
          <pc:docMk/>
          <pc:sldMk cId="3445593418" sldId="2147471389"/>
        </pc:sldMkLst>
      </pc:sldChg>
      <pc:sldChg chg="add del">
        <pc:chgData name="SAURABH ROHILLA(TKM)" userId="f879bf12-a3b7-464b-bb31-391a9a06d531" providerId="ADAL" clId="{FF9062AF-3C1F-4C05-94EE-55A84808A74A}" dt="2025-12-11T08:30:59.596" v="3" actId="47"/>
        <pc:sldMkLst>
          <pc:docMk/>
          <pc:sldMk cId="3276013679" sldId="2147481932"/>
        </pc:sldMkLst>
      </pc:sldChg>
      <pc:sldChg chg="add del">
        <pc:chgData name="SAURABH ROHILLA(TKM)" userId="f879bf12-a3b7-464b-bb31-391a9a06d531" providerId="ADAL" clId="{FF9062AF-3C1F-4C05-94EE-55A84808A74A}" dt="2025-12-11T08:30:59.596" v="3" actId="47"/>
        <pc:sldMkLst>
          <pc:docMk/>
          <pc:sldMk cId="104037449" sldId="2147481933"/>
        </pc:sldMkLst>
      </pc:sldChg>
      <pc:sldChg chg="add del">
        <pc:chgData name="SAURABH ROHILLA(TKM)" userId="f879bf12-a3b7-464b-bb31-391a9a06d531" providerId="ADAL" clId="{FF9062AF-3C1F-4C05-94EE-55A84808A74A}" dt="2025-12-11T08:30:59.596" v="3" actId="47"/>
        <pc:sldMkLst>
          <pc:docMk/>
          <pc:sldMk cId="2463678714" sldId="2147481934"/>
        </pc:sldMkLst>
      </pc:sldChg>
      <pc:sldChg chg="add del">
        <pc:chgData name="SAURABH ROHILLA(TKM)" userId="f879bf12-a3b7-464b-bb31-391a9a06d531" providerId="ADAL" clId="{FF9062AF-3C1F-4C05-94EE-55A84808A74A}" dt="2025-12-11T08:32:25.849" v="9" actId="47"/>
        <pc:sldMkLst>
          <pc:docMk/>
          <pc:sldMk cId="2594938283" sldId="2147481936"/>
        </pc:sldMkLst>
      </pc:sldChg>
      <pc:sldChg chg="add del">
        <pc:chgData name="SAURABH ROHILLA(TKM)" userId="f879bf12-a3b7-464b-bb31-391a9a06d531" providerId="ADAL" clId="{FF9062AF-3C1F-4C05-94EE-55A84808A74A}" dt="2025-12-11T08:30:59.596" v="3" actId="47"/>
        <pc:sldMkLst>
          <pc:docMk/>
          <pc:sldMk cId="3886797178" sldId="2147481942"/>
        </pc:sldMkLst>
      </pc:sldChg>
      <pc:sldChg chg="add del">
        <pc:chgData name="SAURABH ROHILLA(TKM)" userId="f879bf12-a3b7-464b-bb31-391a9a06d531" providerId="ADAL" clId="{FF9062AF-3C1F-4C05-94EE-55A84808A74A}" dt="2025-12-11T08:32:25.849" v="9" actId="47"/>
        <pc:sldMkLst>
          <pc:docMk/>
          <pc:sldMk cId="1409766096" sldId="2147481949"/>
        </pc:sldMkLst>
      </pc:sldChg>
      <pc:sldMasterChg chg="addSldLayout delSldLayout modSldLayout">
        <pc:chgData name="SAURABH ROHILLA(TKM)" userId="f879bf12-a3b7-464b-bb31-391a9a06d531" providerId="ADAL" clId="{FF9062AF-3C1F-4C05-94EE-55A84808A74A}" dt="2025-12-11T08:31:52.127" v="7" actId="478"/>
        <pc:sldMasterMkLst>
          <pc:docMk/>
          <pc:sldMasterMk cId="2383871104" sldId="2147483648"/>
        </pc:sldMasterMkLst>
        <pc:sldLayoutChg chg="delSp mod">
          <pc:chgData name="SAURABH ROHILLA(TKM)" userId="f879bf12-a3b7-464b-bb31-391a9a06d531" providerId="ADAL" clId="{FF9062AF-3C1F-4C05-94EE-55A84808A74A}" dt="2025-12-11T08:31:35.489" v="5" actId="478"/>
          <pc:sldLayoutMkLst>
            <pc:docMk/>
            <pc:sldMasterMk cId="2383871104" sldId="2147483648"/>
            <pc:sldLayoutMk cId="1213013851" sldId="2147483650"/>
          </pc:sldLayoutMkLst>
          <pc:picChg chg="del">
            <ac:chgData name="SAURABH ROHILLA(TKM)" userId="f879bf12-a3b7-464b-bb31-391a9a06d531" providerId="ADAL" clId="{FF9062AF-3C1F-4C05-94EE-55A84808A74A}" dt="2025-12-11T08:31:35.489" v="5" actId="478"/>
            <ac:picMkLst>
              <pc:docMk/>
              <pc:sldMasterMk cId="2383871104" sldId="2147483648"/>
              <pc:sldLayoutMk cId="1213013851" sldId="2147483650"/>
              <ac:picMk id="7" creationId="{B2902FF3-9A62-9035-4955-B861E03A18BB}"/>
            </ac:picMkLst>
          </pc:picChg>
        </pc:sldLayoutChg>
        <pc:sldLayoutChg chg="delSp mod">
          <pc:chgData name="SAURABH ROHILLA(TKM)" userId="f879bf12-a3b7-464b-bb31-391a9a06d531" providerId="ADAL" clId="{FF9062AF-3C1F-4C05-94EE-55A84808A74A}" dt="2025-12-11T08:31:52.127" v="7" actId="478"/>
          <pc:sldLayoutMkLst>
            <pc:docMk/>
            <pc:sldMasterMk cId="2383871104" sldId="2147483648"/>
            <pc:sldLayoutMk cId="3540149327" sldId="2147483655"/>
          </pc:sldLayoutMkLst>
          <pc:picChg chg="del">
            <ac:chgData name="SAURABH ROHILLA(TKM)" userId="f879bf12-a3b7-464b-bb31-391a9a06d531" providerId="ADAL" clId="{FF9062AF-3C1F-4C05-94EE-55A84808A74A}" dt="2025-12-11T08:31:52.127" v="7" actId="478"/>
            <ac:picMkLst>
              <pc:docMk/>
              <pc:sldMasterMk cId="2383871104" sldId="2147483648"/>
              <pc:sldLayoutMk cId="3540149327" sldId="2147483655"/>
              <ac:picMk id="5" creationId="{51B7155F-B82D-E079-A46F-DBC276737293}"/>
            </ac:picMkLst>
          </pc:picChg>
        </pc:sldLayoutChg>
        <pc:sldLayoutChg chg="delSp add del mod">
          <pc:chgData name="SAURABH ROHILLA(TKM)" userId="f879bf12-a3b7-464b-bb31-391a9a06d531" providerId="ADAL" clId="{FF9062AF-3C1F-4C05-94EE-55A84808A74A}" dt="2025-12-11T08:31:29.203" v="4" actId="478"/>
          <pc:sldLayoutMkLst>
            <pc:docMk/>
            <pc:sldMasterMk cId="2383871104" sldId="2147483648"/>
            <pc:sldLayoutMk cId="688146197" sldId="2147483660"/>
          </pc:sldLayoutMkLst>
          <pc:picChg chg="del">
            <ac:chgData name="SAURABH ROHILLA(TKM)" userId="f879bf12-a3b7-464b-bb31-391a9a06d531" providerId="ADAL" clId="{FF9062AF-3C1F-4C05-94EE-55A84808A74A}" dt="2025-12-11T08:31:29.203" v="4" actId="478"/>
            <ac:picMkLst>
              <pc:docMk/>
              <pc:sldMasterMk cId="2383871104" sldId="2147483648"/>
              <pc:sldLayoutMk cId="688146197" sldId="2147483660"/>
              <ac:picMk id="2" creationId="{D820FF9A-8C56-5435-C39D-CF6D2462AC98}"/>
            </ac:picMkLst>
          </pc:picChg>
        </pc:sldLayoutChg>
      </pc:sldMasterChg>
      <pc:sldMasterChg chg="add del addSldLayout delSldLayout modSldLayout">
        <pc:chgData name="SAURABH ROHILLA(TKM)" userId="f879bf12-a3b7-464b-bb31-391a9a06d531" providerId="ADAL" clId="{FF9062AF-3C1F-4C05-94EE-55A84808A74A}" dt="2025-12-11T08:31:43.879" v="6" actId="478"/>
        <pc:sldMasterMkLst>
          <pc:docMk/>
          <pc:sldMasterMk cId="637558569" sldId="2147483661"/>
        </pc:sldMasterMkLst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1673522154" sldId="2147483662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3687659873" sldId="2147483663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3786842766" sldId="2147483664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98854279" sldId="2147483665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236455822" sldId="2147483666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240664067" sldId="2147483667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1787476346" sldId="2147483668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3896231865" sldId="2147483669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341710869" sldId="2147483670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340272741" sldId="2147483671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1256498080" sldId="2147483672"/>
          </pc:sldLayoutMkLst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2168572204" sldId="2147483673"/>
          </pc:sldLayoutMkLst>
        </pc:sldLayoutChg>
        <pc:sldLayoutChg chg="delSp add del mod">
          <pc:chgData name="SAURABH ROHILLA(TKM)" userId="f879bf12-a3b7-464b-bb31-391a9a06d531" providerId="ADAL" clId="{FF9062AF-3C1F-4C05-94EE-55A84808A74A}" dt="2025-12-11T08:31:43.879" v="6" actId="478"/>
          <pc:sldLayoutMkLst>
            <pc:docMk/>
            <pc:sldMasterMk cId="637558569" sldId="2147483661"/>
            <pc:sldLayoutMk cId="896571761" sldId="2147483674"/>
          </pc:sldLayoutMkLst>
          <pc:picChg chg="del">
            <ac:chgData name="SAURABH ROHILLA(TKM)" userId="f879bf12-a3b7-464b-bb31-391a9a06d531" providerId="ADAL" clId="{FF9062AF-3C1F-4C05-94EE-55A84808A74A}" dt="2025-12-11T08:31:43.879" v="6" actId="478"/>
            <ac:picMkLst>
              <pc:docMk/>
              <pc:sldMasterMk cId="637558569" sldId="2147483661"/>
              <pc:sldLayoutMk cId="896571761" sldId="2147483674"/>
              <ac:picMk id="2" creationId="{8DA3C298-2E1E-6CB3-2E7B-B4419FB4E8F8}"/>
            </ac:picMkLst>
          </pc:picChg>
        </pc:sldLayoutChg>
        <pc:sldLayoutChg chg="add del">
          <pc:chgData name="SAURABH ROHILLA(TKM)" userId="f879bf12-a3b7-464b-bb31-391a9a06d531" providerId="ADAL" clId="{FF9062AF-3C1F-4C05-94EE-55A84808A74A}" dt="2025-12-11T08:30:59.596" v="3" actId="47"/>
          <pc:sldLayoutMkLst>
            <pc:docMk/>
            <pc:sldMasterMk cId="637558569" sldId="2147483661"/>
            <pc:sldLayoutMk cId="2508186223" sldId="214748367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47756928259131"/>
          <c:y val="9.1765497994464068E-2"/>
          <c:w val="0.63495772443476639"/>
          <c:h val="0.7818824909076855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40-4256-822F-D20CB877971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140-4256-822F-D20CB877971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40-4256-822F-D20CB877971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140-4256-822F-D20CB877971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406-4A8F-9CFA-4873D3A40A6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40-4256-822F-D20CB8779715}"/>
              </c:ext>
            </c:extLst>
          </c:dPt>
          <c:dLbls>
            <c:dLbl>
              <c:idx val="0"/>
              <c:layout>
                <c:manualLayout>
                  <c:x val="-0.22891427502084008"/>
                  <c:y val="5.1548149726293006E-2"/>
                </c:manualLayout>
              </c:layout>
              <c:tx>
                <c:rich>
                  <a:bodyPr/>
                  <a:lstStyle/>
                  <a:p>
                    <a:fld id="{E823F2D6-C465-409E-B29C-30B10E6148C4}" type="CATEGORYNAME">
                      <a:rPr lang="en-US" dirty="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EE611963-25FE-45A1-B1BF-4BFDE156879A}" type="PERCENTAGE">
                      <a:rPr lang="en-US" baseline="0" dirty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140-4256-822F-D20CB8779715}"/>
                </c:ext>
              </c:extLst>
            </c:dLbl>
            <c:dLbl>
              <c:idx val="1"/>
              <c:layout>
                <c:manualLayout>
                  <c:x val="0.11345171058675423"/>
                  <c:y val="-0.19987045245485685"/>
                </c:manualLayout>
              </c:layout>
              <c:tx>
                <c:rich>
                  <a:bodyPr/>
                  <a:lstStyle/>
                  <a:p>
                    <a:fld id="{0E21454C-451C-4FE8-A5BD-85A1B9CC9BD7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303F9A54-B825-4EFA-8B2B-ED189426449E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140-4256-822F-D20CB8779715}"/>
                </c:ext>
              </c:extLst>
            </c:dLbl>
            <c:dLbl>
              <c:idx val="2"/>
              <c:layout>
                <c:manualLayout>
                  <c:x val="0.20525348326840306"/>
                  <c:y val="2.82836395737583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oyota Type" panose="020B0602020202020204" pitchFamily="34" charset="0"/>
                        <a:ea typeface="+mn-ea"/>
                        <a:cs typeface="Toyota Type" panose="020B0602020202020204" pitchFamily="34" charset="0"/>
                      </a:defRPr>
                    </a:pPr>
                    <a:fld id="{E0BB03EB-4F85-4CFE-A253-80D37D1CBD63}" type="CATEGORYNAME">
                      <a:rPr lang="en-US" sz="1200" b="1">
                        <a:solidFill>
                          <a:schemeClr val="bg1"/>
                        </a:solidFill>
                        <a:latin typeface="Toyota Type" panose="020B0602020202020204" pitchFamily="34" charset="0"/>
                        <a:cs typeface="Toyota Type" panose="020B0602020202020204" pitchFamily="34" charset="0"/>
                      </a:rPr>
                      <a:pPr>
                        <a:defRPr sz="1200" b="1">
                          <a:latin typeface="Toyota Type" panose="020B0602020202020204" pitchFamily="34" charset="0"/>
                          <a:cs typeface="Toyota Type" panose="020B0602020202020204" pitchFamily="34" charset="0"/>
                        </a:defRPr>
                      </a:pPr>
                      <a:t>[CATEGORY NAME]</a:t>
                    </a:fld>
                    <a:r>
                      <a:rPr lang="en-US" sz="1200" b="1" baseline="0" dirty="0">
                        <a:solidFill>
                          <a:schemeClr val="bg1"/>
                        </a:solidFill>
                        <a:latin typeface="Toyota Type" panose="020B0602020202020204" pitchFamily="34" charset="0"/>
                        <a:cs typeface="Toyota Type" panose="020B0602020202020204" pitchFamily="34" charset="0"/>
                      </a:rPr>
                      <a:t>
</a:t>
                    </a:r>
                    <a:fld id="{ABBB3BCA-D784-479E-B3D9-3114AB249BFC}" type="PERCENTAGE">
                      <a:rPr lang="en-US" sz="1200" b="1" baseline="0">
                        <a:solidFill>
                          <a:schemeClr val="bg1"/>
                        </a:solidFill>
                        <a:latin typeface="Toyota Type" panose="020B0602020202020204" pitchFamily="34" charset="0"/>
                        <a:cs typeface="Toyota Type" panose="020B0602020202020204" pitchFamily="34" charset="0"/>
                      </a:rPr>
                      <a:pPr>
                        <a:defRPr sz="1200" b="1">
                          <a:latin typeface="Toyota Type" panose="020B0602020202020204" pitchFamily="34" charset="0"/>
                          <a:cs typeface="Toyota Type" panose="020B0602020202020204" pitchFamily="34" charset="0"/>
                        </a:defRPr>
                      </a:pPr>
                      <a:t>[PERCENTAGE]</a:t>
                    </a:fld>
                    <a:endParaRPr lang="en-US" sz="1200" b="1" baseline="0" dirty="0">
                      <a:solidFill>
                        <a:schemeClr val="bg1"/>
                      </a:solidFill>
                      <a:latin typeface="Toyota Type" panose="020B0602020202020204" pitchFamily="34" charset="0"/>
                      <a:cs typeface="Toyota Type" panose="020B0602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oyota Type" panose="020B0602020202020204" pitchFamily="34" charset="0"/>
                      <a:ea typeface="+mn-ea"/>
                      <a:cs typeface="Toyota Type" panose="020B0602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80833942940747"/>
                      <c:h val="0.17359769076892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140-4256-822F-D20CB8779715}"/>
                </c:ext>
              </c:extLst>
            </c:dLbl>
            <c:dLbl>
              <c:idx val="3"/>
              <c:layout>
                <c:manualLayout>
                  <c:x val="-6.3845375206274133E-2"/>
                  <c:y val="4.33366285837943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140-4256-822F-D20CB87797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oyota Type" panose="020B0602020202020204" pitchFamily="34" charset="0"/>
                    <a:ea typeface="+mn-ea"/>
                    <a:cs typeface="Toyota Type" panose="020B0602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Maize </c:v>
                </c:pt>
                <c:pt idx="1">
                  <c:v>FCI Rice </c:v>
                </c:pt>
                <c:pt idx="2">
                  <c:v>Sugarcane Juice </c:v>
                </c:pt>
                <c:pt idx="3">
                  <c:v>B-Heavy Molasses</c:v>
                </c:pt>
                <c:pt idx="4">
                  <c:v>Damaged Food Grains</c:v>
                </c:pt>
                <c:pt idx="5">
                  <c:v>C-Heavy Molasses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45.68</c:v>
                </c:pt>
                <c:pt idx="1">
                  <c:v>22.25</c:v>
                </c:pt>
                <c:pt idx="2">
                  <c:v>15.82</c:v>
                </c:pt>
                <c:pt idx="3">
                  <c:v>10.54</c:v>
                </c:pt>
                <c:pt idx="4">
                  <c:v>4.54</c:v>
                </c:pt>
                <c:pt idx="5">
                  <c:v>1.1599999999999999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40-4256-822F-D20CB877971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94251810302858E-2"/>
          <c:y val="0.21071591937538897"/>
          <c:w val="0.66950335481136525"/>
          <c:h val="0.67128671721014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'Revised (2)'!$B$55</c:f>
              <c:strCache>
                <c:ptCount val="1"/>
                <c:pt idx="0">
                  <c:v>Price Total</c:v>
                </c:pt>
              </c:strCache>
            </c:strRef>
          </c:tx>
          <c:spPr>
            <a:solidFill>
              <a:srgbClr val="66CCFF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'Revised (2)'!$C$52:$D$52</c:f>
              <c:strCache>
                <c:ptCount val="2"/>
                <c:pt idx="0">
                  <c:v>E27</c:v>
                </c:pt>
                <c:pt idx="1">
                  <c:v>E100</c:v>
                </c:pt>
              </c:strCache>
            </c:strRef>
          </c:cat>
          <c:val>
            <c:numRef>
              <c:f>'Revised (2)'!$C$55:$D$55</c:f>
              <c:numCache>
                <c:formatCode>0.00_);[Red]\(0.00\)</c:formatCode>
                <c:ptCount val="2"/>
                <c:pt idx="0">
                  <c:v>0.61929999999999996</c:v>
                </c:pt>
                <c:pt idx="1">
                  <c:v>0.57816000000000001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A9-43EE-BF88-A797112A0025}"/>
            </c:ext>
          </c:extLst>
        </c:ser>
        <c:ser>
          <c:idx val="1"/>
          <c:order val="1"/>
          <c:tx>
            <c:strRef>
              <c:f>'Revised (2)'!$B$54</c:f>
              <c:strCache>
                <c:ptCount val="1"/>
                <c:pt idx="0">
                  <c:v>Federal Tax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'Revised (2)'!$C$52:$D$52</c:f>
              <c:strCache>
                <c:ptCount val="2"/>
                <c:pt idx="0">
                  <c:v>E27</c:v>
                </c:pt>
                <c:pt idx="1">
                  <c:v>E100</c:v>
                </c:pt>
              </c:strCache>
            </c:strRef>
          </c:cat>
          <c:val>
            <c:numRef>
              <c:f>'Revised (2)'!$C$54:$D$54</c:f>
              <c:numCache>
                <c:formatCode>0.00_);[Red]\(0.00\)</c:formatCode>
                <c:ptCount val="2"/>
                <c:pt idx="0">
                  <c:v>0.17930000000000001</c:v>
                </c:pt>
                <c:pt idx="1">
                  <c:v>6.4239999999999992E-2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A9-43EE-BF88-A797112A0025}"/>
            </c:ext>
          </c:extLst>
        </c:ser>
        <c:ser>
          <c:idx val="3"/>
          <c:order val="2"/>
          <c:tx>
            <c:strRef>
              <c:f>'Revised (2)'!$B$53</c:f>
              <c:strCache>
                <c:ptCount val="1"/>
                <c:pt idx="0">
                  <c:v>State Tax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'Revised (2)'!$C$52:$D$52</c:f>
              <c:strCache>
                <c:ptCount val="2"/>
                <c:pt idx="0">
                  <c:v>E27</c:v>
                </c:pt>
                <c:pt idx="1">
                  <c:v>E100</c:v>
                </c:pt>
              </c:strCache>
            </c:strRef>
          </c:cat>
          <c:val>
            <c:numRef>
              <c:f>'Revised (2)'!$C$53:$D$53</c:f>
              <c:numCache>
                <c:formatCode>0.00_);[Red]\(0.00\)</c:formatCode>
                <c:ptCount val="2"/>
                <c:pt idx="0">
                  <c:v>0.30250000000000005</c:v>
                </c:pt>
                <c:pt idx="1">
                  <c:v>8.7599999999999997E-2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A9-43EE-BF88-A797112A0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0"/>
        <c:overlap val="100"/>
        <c:axId val="1458156911"/>
        <c:axId val="1879631711"/>
      </c:barChart>
      <c:catAx>
        <c:axId val="1458156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9631711"/>
        <c:crosses val="autoZero"/>
        <c:auto val="0"/>
        <c:lblAlgn val="ctr"/>
        <c:lblOffset val="100"/>
        <c:noMultiLvlLbl val="0"/>
      </c:catAx>
      <c:valAx>
        <c:axId val="1879631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_);[Red]\(0.00\)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8156911"/>
        <c:crosses val="autoZero"/>
        <c:crossBetween val="between"/>
      </c:valAx>
      <c:spPr>
        <a:solidFill>
          <a:schemeClr val="tx2">
            <a:lumMod val="10000"/>
            <a:lumOff val="90000"/>
          </a:schemeClr>
        </a:solidFill>
        <a:ln>
          <a:solidFill>
            <a:schemeClr val="bg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ICE-Gas</c:v>
                </c:pt>
                <c:pt idx="1">
                  <c:v>ICE-FFV</c:v>
                </c:pt>
                <c:pt idx="2">
                  <c:v>SHEV-FFV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9.7799999999999994</c:v>
                </c:pt>
                <c:pt idx="1">
                  <c:v>8.2799999999999994</c:v>
                </c:pt>
                <c:pt idx="2">
                  <c:v>5.28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14-422A-8834-D94BDE73C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9221472"/>
        <c:axId val="1349226272"/>
      </c:barChart>
      <c:catAx>
        <c:axId val="134922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oyota Display" panose="020B0503040202020203" pitchFamily="34" charset="0"/>
                <a:ea typeface="+mn-ea"/>
                <a:cs typeface="+mn-cs"/>
              </a:defRPr>
            </a:pPr>
            <a:endParaRPr lang="pt-BR"/>
          </a:p>
        </c:txPr>
        <c:crossAx val="1349226272"/>
        <c:crosses val="autoZero"/>
        <c:auto val="1"/>
        <c:lblAlgn val="ctr"/>
        <c:lblOffset val="100"/>
        <c:noMultiLvlLbl val="0"/>
      </c:catAx>
      <c:valAx>
        <c:axId val="1349226272"/>
        <c:scaling>
          <c:orientation val="minMax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oyota Display" panose="020B0503040202020203" pitchFamily="34" charset="0"/>
                <a:ea typeface="+mn-ea"/>
                <a:cs typeface="+mn-cs"/>
              </a:defRPr>
            </a:pPr>
            <a:endParaRPr lang="pt-BR"/>
          </a:p>
        </c:txPr>
        <c:crossAx val="1349221472"/>
        <c:crosses val="autoZero"/>
        <c:crossBetween val="between"/>
        <c:majorUnit val="2"/>
      </c:valAx>
      <c:spPr>
        <a:solidFill>
          <a:schemeClr val="tx2">
            <a:lumMod val="10000"/>
            <a:lumOff val="90000"/>
          </a:schemeClr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0.61955</cdr:x>
      <cdr:y>0.02235</cdr:y>
    </cdr:from>
    <cdr:to>
      <cdr:x>0.93336</cdr:x>
      <cdr:y>0.14319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5F2DD3A5-78F0-0486-DAC8-4EFB816DD9D6}"/>
            </a:ext>
          </a:extLst>
        </cdr:cNvPr>
        <cdr:cNvSpPr txBox="1"/>
      </cdr:nvSpPr>
      <cdr:spPr>
        <a:xfrm xmlns:a="http://schemas.openxmlformats.org/drawingml/2006/main">
          <a:off x="3871203" y="56924"/>
          <a:ext cx="1960811" cy="3077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r>
            <a:rPr lang="en-US" altLang="ja-JP" sz="1400" b="1" u="sng" dirty="0">
              <a:latin typeface="Toyota Type" panose="020B0602020202020204" pitchFamily="34" charset="0"/>
              <a:cs typeface="Toyota Type" panose="020B0602020202020204" pitchFamily="34" charset="0"/>
            </a:rPr>
            <a:t>Fuel Price Difference</a:t>
          </a:r>
          <a:endParaRPr lang="ja-JP" altLang="en-US" sz="1400" b="1" u="sng" dirty="0">
            <a:latin typeface="Toyota Type" panose="020B0602020202020204" pitchFamily="34" charset="0"/>
            <a:cs typeface="Toyota Type" panose="020B0602020202020204" pitchFamily="34" charset="0"/>
          </a:endParaRPr>
        </a:p>
      </cdr:txBody>
    </cdr:sp>
  </cdr:relSizeAnchor>
  <cdr:relSizeAnchor xmlns:cdr="http://schemas.openxmlformats.org/drawingml/2006/chartDrawing">
    <cdr:from>
      <cdr:x>0.29353</cdr:x>
      <cdr:y>0.34153</cdr:y>
    </cdr:from>
    <cdr:to>
      <cdr:x>0.52507</cdr:x>
      <cdr:y>0.39196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33C73BC7-AC2A-21B5-5E91-E2C4C759343E}"/>
            </a:ext>
          </a:extLst>
        </cdr:cNvPr>
        <cdr:cNvSpPr txBox="1"/>
      </cdr:nvSpPr>
      <cdr:spPr>
        <a:xfrm xmlns:a="http://schemas.openxmlformats.org/drawingml/2006/main">
          <a:off x="1834117" y="869828"/>
          <a:ext cx="1446755" cy="128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>
          <a:noAutofit/>
        </a:bodyPr>
        <a:lstStyle xmlns:a="http://schemas.openxmlformats.org/drawingml/2006/main"/>
        <a:p xmlns:a="http://schemas.openxmlformats.org/drawingml/2006/main">
          <a:r>
            <a:rPr lang="en-US" altLang="ja-JP" sz="1200" b="1" baseline="0" dirty="0">
              <a:latin typeface="+mn-lt"/>
              <a:ea typeface="ＭＳ Ｐゴシック" panose="020B0600070205080204" pitchFamily="50" charset="-128"/>
            </a:rPr>
            <a:t>State Tax     </a:t>
          </a:r>
          <a:r>
            <a:rPr lang="ja-JP" altLang="en-US" sz="1200" b="1" baseline="0" dirty="0">
              <a:latin typeface="+mn-lt"/>
              <a:ea typeface="ＭＳ Ｐゴシック" panose="020B0600070205080204" pitchFamily="50" charset="-128"/>
            </a:rPr>
            <a:t> </a:t>
          </a:r>
          <a:r>
            <a:rPr lang="en-US" altLang="ja-JP" sz="1200" b="1" baseline="0" dirty="0">
              <a:latin typeface="+mn-lt"/>
              <a:ea typeface="ＭＳ Ｐゴシック" panose="020B0600070205080204" pitchFamily="50" charset="-128"/>
            </a:rPr>
            <a:t>($0.30)</a:t>
          </a:r>
          <a:endParaRPr lang="ja-JP" altLang="en-US" sz="1200" b="1" dirty="0">
            <a:latin typeface="+mn-lt"/>
            <a:ea typeface="ＭＳ Ｐゴシック" panose="020B0600070205080204" pitchFamily="50" charset="-128"/>
          </a:endParaRPr>
        </a:p>
      </cdr:txBody>
    </cdr:sp>
  </cdr:relSizeAnchor>
  <cdr:relSizeAnchor xmlns:cdr="http://schemas.openxmlformats.org/drawingml/2006/chartDrawing">
    <cdr:from>
      <cdr:x>0.28595</cdr:x>
      <cdr:y>0.45762</cdr:y>
    </cdr:from>
    <cdr:to>
      <cdr:x>0.5605</cdr:x>
      <cdr:y>0.53229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A0CF06C0-362F-3F64-7CEC-56655EB21D9C}"/>
            </a:ext>
          </a:extLst>
        </cdr:cNvPr>
        <cdr:cNvSpPr txBox="1"/>
      </cdr:nvSpPr>
      <cdr:spPr>
        <a:xfrm xmlns:a="http://schemas.openxmlformats.org/drawingml/2006/main">
          <a:off x="1786725" y="1165507"/>
          <a:ext cx="1715498" cy="190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>
          <a:noAutofit/>
        </a:bodyPr>
        <a:lstStyle xmlns:a="http://schemas.openxmlformats.org/drawingml/2006/main"/>
        <a:p xmlns:a="http://schemas.openxmlformats.org/drawingml/2006/main">
          <a:pPr algn="l"/>
          <a:r>
            <a:rPr lang="en-US" altLang="ja-JP" sz="1200" b="1" baseline="0" dirty="0"/>
            <a:t>Federal Tax  ($0.18)</a:t>
          </a:r>
          <a:endParaRPr lang="ja-JP" altLang="en-US" sz="1200" b="1" dirty="0"/>
        </a:p>
      </cdr:txBody>
    </cdr:sp>
  </cdr:relSizeAnchor>
  <cdr:relSizeAnchor xmlns:cdr="http://schemas.openxmlformats.org/drawingml/2006/chartDrawing">
    <cdr:from>
      <cdr:x>0.28278</cdr:x>
      <cdr:y>0.69722</cdr:y>
    </cdr:from>
    <cdr:to>
      <cdr:x>0.50889</cdr:x>
      <cdr:y>0.75184</cdr:y>
    </cdr:to>
    <cdr:sp macro="" textlink="">
      <cdr:nvSpPr>
        <cdr:cNvPr id="5" name="テキスト ボックス 4">
          <a:extLst xmlns:a="http://schemas.openxmlformats.org/drawingml/2006/main">
            <a:ext uri="{FF2B5EF4-FFF2-40B4-BE49-F238E27FC236}">
              <a16:creationId xmlns:a16="http://schemas.microsoft.com/office/drawing/2014/main" id="{F204C5A7-8C85-0043-D7D3-4FFC49528412}"/>
            </a:ext>
          </a:extLst>
        </cdr:cNvPr>
        <cdr:cNvSpPr txBox="1"/>
      </cdr:nvSpPr>
      <cdr:spPr>
        <a:xfrm xmlns:a="http://schemas.openxmlformats.org/drawingml/2006/main">
          <a:off x="1766935" y="1775730"/>
          <a:ext cx="1412826" cy="1391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>
          <a:noAutofit/>
        </a:bodyPr>
        <a:lstStyle xmlns:a="http://schemas.openxmlformats.org/drawingml/2006/main"/>
        <a:p xmlns:a="http://schemas.openxmlformats.org/drawingml/2006/main">
          <a:pPr algn="l"/>
          <a:r>
            <a:rPr lang="en-US" altLang="ja-JP" sz="1200" b="1" dirty="0"/>
            <a:t>Fuel Price     ($0.62)</a:t>
          </a:r>
          <a:endParaRPr lang="ja-JP" altLang="en-US" sz="1200" b="1" dirty="0"/>
        </a:p>
      </cdr:txBody>
    </cdr:sp>
  </cdr:relSizeAnchor>
  <cdr:relSizeAnchor xmlns:cdr="http://schemas.openxmlformats.org/drawingml/2006/chartDrawing">
    <cdr:from>
      <cdr:x>0.63613</cdr:x>
      <cdr:y>0.45183</cdr:y>
    </cdr:from>
    <cdr:to>
      <cdr:x>0.91798</cdr:x>
      <cdr:y>0.54896</cdr:y>
    </cdr:to>
    <cdr:sp macro="" textlink="">
      <cdr:nvSpPr>
        <cdr:cNvPr id="9" name="テキスト ボックス 8">
          <a:extLst xmlns:a="http://schemas.openxmlformats.org/drawingml/2006/main">
            <a:ext uri="{FF2B5EF4-FFF2-40B4-BE49-F238E27FC236}">
              <a16:creationId xmlns:a16="http://schemas.microsoft.com/office/drawing/2014/main" id="{D2279CFE-125B-C7BB-D6AF-8CF37B183AFB}"/>
            </a:ext>
          </a:extLst>
        </cdr:cNvPr>
        <cdr:cNvSpPr txBox="1"/>
      </cdr:nvSpPr>
      <cdr:spPr>
        <a:xfrm xmlns:a="http://schemas.openxmlformats.org/drawingml/2006/main">
          <a:off x="3974808" y="1150739"/>
          <a:ext cx="1761113" cy="247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>
          <a:noAutofit/>
        </a:bodyPr>
        <a:lstStyle xmlns:a="http://schemas.openxmlformats.org/drawingml/2006/main"/>
        <a:p xmlns:a="http://schemas.openxmlformats.org/drawingml/2006/main">
          <a:pPr algn="l"/>
          <a:r>
            <a:rPr lang="en-US" altLang="ja-JP" sz="1200" b="1" baseline="0" dirty="0"/>
            <a:t>State Tax      ($0.09)</a:t>
          </a:r>
          <a:endParaRPr lang="ja-JP" altLang="en-US" sz="1200" b="1" dirty="0"/>
        </a:p>
      </cdr:txBody>
    </cdr:sp>
  </cdr:relSizeAnchor>
  <cdr:relSizeAnchor xmlns:cdr="http://schemas.openxmlformats.org/drawingml/2006/chartDrawing">
    <cdr:from>
      <cdr:x>0.63331</cdr:x>
      <cdr:y>0.5362</cdr:y>
    </cdr:from>
    <cdr:to>
      <cdr:x>0.91798</cdr:x>
      <cdr:y>0.59903</cdr:y>
    </cdr:to>
    <cdr:sp macro="" textlink="">
      <cdr:nvSpPr>
        <cdr:cNvPr id="10" name="テキスト ボックス 9">
          <a:extLst xmlns:a="http://schemas.openxmlformats.org/drawingml/2006/main">
            <a:ext uri="{FF2B5EF4-FFF2-40B4-BE49-F238E27FC236}">
              <a16:creationId xmlns:a16="http://schemas.microsoft.com/office/drawing/2014/main" id="{C323F1BB-6F2C-8C2E-4671-A791BFF537D0}"/>
            </a:ext>
          </a:extLst>
        </cdr:cNvPr>
        <cdr:cNvSpPr txBox="1"/>
      </cdr:nvSpPr>
      <cdr:spPr>
        <a:xfrm xmlns:a="http://schemas.openxmlformats.org/drawingml/2006/main">
          <a:off x="3957188" y="1365618"/>
          <a:ext cx="1778733" cy="1600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>
          <a:noAutofit/>
        </a:bodyPr>
        <a:lstStyle xmlns:a="http://schemas.openxmlformats.org/drawingml/2006/main"/>
        <a:p xmlns:a="http://schemas.openxmlformats.org/drawingml/2006/main">
          <a:pPr algn="l"/>
          <a:r>
            <a:rPr lang="en-US" altLang="ja-JP" sz="1200" b="1" baseline="0" dirty="0"/>
            <a:t>Federal Tax   ($0.06)</a:t>
          </a:r>
          <a:endParaRPr lang="ja-JP" altLang="en-US" sz="1200" b="1" dirty="0"/>
        </a:p>
      </cdr:txBody>
    </cdr:sp>
  </cdr:relSizeAnchor>
  <cdr:relSizeAnchor xmlns:cdr="http://schemas.openxmlformats.org/drawingml/2006/chartDrawing">
    <cdr:from>
      <cdr:x>0.24144</cdr:x>
      <cdr:y>0.17505</cdr:y>
    </cdr:from>
    <cdr:to>
      <cdr:x>0.31991</cdr:x>
      <cdr:y>0.26851</cdr:y>
    </cdr:to>
    <cdr:sp macro="" textlink="">
      <cdr:nvSpPr>
        <cdr:cNvPr id="12" name="テキスト ボックス 11">
          <a:extLst xmlns:a="http://schemas.openxmlformats.org/drawingml/2006/main">
            <a:ext uri="{FF2B5EF4-FFF2-40B4-BE49-F238E27FC236}">
              <a16:creationId xmlns:a16="http://schemas.microsoft.com/office/drawing/2014/main" id="{E716B2B8-88BA-5D5D-AAC9-2EE6AE16EAE9}"/>
            </a:ext>
          </a:extLst>
        </cdr:cNvPr>
        <cdr:cNvSpPr txBox="1"/>
      </cdr:nvSpPr>
      <cdr:spPr>
        <a:xfrm xmlns:a="http://schemas.openxmlformats.org/drawingml/2006/main">
          <a:off x="1654261" y="524785"/>
          <a:ext cx="537648" cy="280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r>
            <a:rPr lang="en-US" altLang="ja-JP" sz="1200" b="1"/>
            <a:t>$1.10</a:t>
          </a:r>
          <a:endParaRPr lang="ja-JP" altLang="en-US" sz="1200" b="1"/>
        </a:p>
      </cdr:txBody>
    </cdr:sp>
  </cdr:relSizeAnchor>
  <cdr:relSizeAnchor xmlns:cdr="http://schemas.openxmlformats.org/drawingml/2006/chartDrawing">
    <cdr:from>
      <cdr:x>0.57183</cdr:x>
      <cdr:y>0.38759</cdr:y>
    </cdr:from>
    <cdr:to>
      <cdr:x>0.6503</cdr:x>
      <cdr:y>0.49057</cdr:y>
    </cdr:to>
    <cdr:sp macro="" textlink="">
      <cdr:nvSpPr>
        <cdr:cNvPr id="13" name="テキスト ボックス 12">
          <a:extLst xmlns:a="http://schemas.openxmlformats.org/drawingml/2006/main">
            <a:ext uri="{FF2B5EF4-FFF2-40B4-BE49-F238E27FC236}">
              <a16:creationId xmlns:a16="http://schemas.microsoft.com/office/drawing/2014/main" id="{3017C868-C72C-4C96-9260-C25966E15797}"/>
            </a:ext>
          </a:extLst>
        </cdr:cNvPr>
        <cdr:cNvSpPr txBox="1"/>
      </cdr:nvSpPr>
      <cdr:spPr>
        <a:xfrm xmlns:a="http://schemas.openxmlformats.org/drawingml/2006/main">
          <a:off x="3917978" y="1161961"/>
          <a:ext cx="537648" cy="3087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r>
            <a:rPr lang="en-US" altLang="ja-JP" sz="1200" b="1"/>
            <a:t>$0.73</a:t>
          </a:r>
          <a:endParaRPr lang="ja-JP" altLang="en-US" sz="1200" b="1"/>
        </a:p>
      </cdr:txBody>
    </cdr:sp>
  </cdr:relSizeAnchor>
  <cdr:relSizeAnchor xmlns:cdr="http://schemas.openxmlformats.org/drawingml/2006/chartDrawing">
    <cdr:from>
      <cdr:x>0.28135</cdr:x>
      <cdr:y>0.16013</cdr:y>
    </cdr:from>
    <cdr:to>
      <cdr:x>0.6082</cdr:x>
      <cdr:y>0.40481</cdr:y>
    </cdr:to>
    <cdr:sp macro="" textlink="">
      <cdr:nvSpPr>
        <cdr:cNvPr id="14" name="フリーフォーム: 図形 13">
          <a:extLst xmlns:a="http://schemas.openxmlformats.org/drawingml/2006/main">
            <a:ext uri="{FF2B5EF4-FFF2-40B4-BE49-F238E27FC236}">
              <a16:creationId xmlns:a16="http://schemas.microsoft.com/office/drawing/2014/main" id="{D86CA724-7023-8A8F-A7D1-633E3589C022}"/>
            </a:ext>
          </a:extLst>
        </cdr:cNvPr>
        <cdr:cNvSpPr/>
      </cdr:nvSpPr>
      <cdr:spPr>
        <a:xfrm xmlns:a="http://schemas.openxmlformats.org/drawingml/2006/main">
          <a:off x="2099199" y="480067"/>
          <a:ext cx="2438711" cy="733538"/>
        </a:xfrm>
        <a:custGeom xmlns:a="http://schemas.openxmlformats.org/drawingml/2006/main">
          <a:avLst/>
          <a:gdLst>
            <a:gd name="connsiteX0" fmla="*/ 0 w 2823882"/>
            <a:gd name="connsiteY0" fmla="*/ 112059 h 836706"/>
            <a:gd name="connsiteX1" fmla="*/ 0 w 2823882"/>
            <a:gd name="connsiteY1" fmla="*/ 0 h 836706"/>
            <a:gd name="connsiteX2" fmla="*/ 2823882 w 2823882"/>
            <a:gd name="connsiteY2" fmla="*/ 0 h 836706"/>
            <a:gd name="connsiteX3" fmla="*/ 2823882 w 2823882"/>
            <a:gd name="connsiteY3" fmla="*/ 836706 h 836706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2823882" h="836706">
              <a:moveTo>
                <a:pt x="0" y="112059"/>
              </a:moveTo>
              <a:lnTo>
                <a:pt x="0" y="0"/>
              </a:lnTo>
              <a:lnTo>
                <a:pt x="2823882" y="0"/>
              </a:lnTo>
              <a:lnTo>
                <a:pt x="2823882" y="836706"/>
              </a:lnTo>
            </a:path>
          </a:pathLst>
        </a:custGeom>
        <a:noFill xmlns:a="http://schemas.openxmlformats.org/drawingml/2006/main"/>
        <a:ln xmlns:a="http://schemas.openxmlformats.org/drawingml/2006/main">
          <a:headEnd type="none" w="med" len="med"/>
          <a:tailEnd type="triangle" w="med" len="med"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0.38398</cdr:x>
      <cdr:y>0.08235</cdr:y>
    </cdr:from>
    <cdr:to>
      <cdr:x>0.49464</cdr:x>
      <cdr:y>0.20356</cdr:y>
    </cdr:to>
    <cdr:sp macro="" textlink="">
      <cdr:nvSpPr>
        <cdr:cNvPr id="16" name="テキスト ボックス 15">
          <a:extLst xmlns:a="http://schemas.openxmlformats.org/drawingml/2006/main">
            <a:ext uri="{FF2B5EF4-FFF2-40B4-BE49-F238E27FC236}">
              <a16:creationId xmlns:a16="http://schemas.microsoft.com/office/drawing/2014/main" id="{F60DE8A0-D85B-5815-F9C4-8FCFB8D5E9F6}"/>
            </a:ext>
          </a:extLst>
        </cdr:cNvPr>
        <cdr:cNvSpPr txBox="1"/>
      </cdr:nvSpPr>
      <cdr:spPr>
        <a:xfrm xmlns:a="http://schemas.openxmlformats.org/drawingml/2006/main">
          <a:off x="2399261" y="209743"/>
          <a:ext cx="691449" cy="308698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txBody>
        <a:bodyPr xmlns:a="http://schemas.openxmlformats.org/drawingml/2006/main" vertOverflow="clip" wrap="none" lIns="18000" tIns="18000" rIns="18000" bIns="18000" rtlCol="0" anchor="ctr">
          <a:noAutofit/>
        </a:bodyPr>
        <a:lstStyle xmlns:a="http://schemas.openxmlformats.org/drawingml/2006/main"/>
        <a:p xmlns:a="http://schemas.openxmlformats.org/drawingml/2006/main">
          <a:pPr algn="ctr"/>
          <a:r>
            <a:rPr lang="ja-JP" altLang="en-US" sz="1200" b="1" dirty="0"/>
            <a:t>▼</a:t>
          </a:r>
          <a:r>
            <a:rPr lang="en-US" altLang="ja-JP" sz="1400" b="1" dirty="0"/>
            <a:t>33.7</a:t>
          </a:r>
          <a:r>
            <a:rPr lang="ja-JP" altLang="en-US" sz="1600" b="1" dirty="0"/>
            <a:t>％</a:t>
          </a:r>
          <a:endParaRPr lang="ja-JP" altLang="en-US" sz="1400" b="1" dirty="0"/>
        </a:p>
      </cdr:txBody>
    </cdr:sp>
  </cdr:relSizeAnchor>
  <cdr:relSizeAnchor xmlns:cdr="http://schemas.openxmlformats.org/drawingml/2006/chartDrawing">
    <cdr:from>
      <cdr:x>0.62327</cdr:x>
      <cdr:y>0.67829</cdr:y>
    </cdr:from>
    <cdr:to>
      <cdr:x>0.86077</cdr:x>
      <cdr:y>0.74309</cdr:y>
    </cdr:to>
    <cdr:sp macro="" textlink="">
      <cdr:nvSpPr>
        <cdr:cNvPr id="8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A555D47-3768-7708-1DEE-92F31C9D17EC}"/>
            </a:ext>
          </a:extLst>
        </cdr:cNvPr>
        <cdr:cNvSpPr txBox="1"/>
      </cdr:nvSpPr>
      <cdr:spPr>
        <a:xfrm xmlns:a="http://schemas.openxmlformats.org/drawingml/2006/main">
          <a:off x="3894454" y="1727502"/>
          <a:ext cx="1483995" cy="1650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 anchor="ctr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1200" b="1" dirty="0"/>
            <a:t>Fuel Price  </a:t>
          </a:r>
          <a:r>
            <a:rPr lang="ja-JP" altLang="en-US" sz="1200" b="1" baseline="0" dirty="0"/>
            <a:t> </a:t>
          </a:r>
          <a:r>
            <a:rPr lang="en-US" altLang="ja-JP" sz="1200" b="1" baseline="0" dirty="0"/>
            <a:t>($0.58)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6CF75-419F-4D71-93F1-A3F672C3D0C2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BC1A2-7421-40E6-BF32-20FCEF9636D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47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46063" y="792163"/>
            <a:ext cx="7031038" cy="39560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9FFBC7-51B4-4BF6-8A51-A44845B78C65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Notes Placeholder 2"/>
          <p:cNvSpPr>
            <a:spLocks noGrp="1"/>
          </p:cNvSpPr>
          <p:nvPr>
            <p:ph type="body" idx="3"/>
          </p:nvPr>
        </p:nvSpPr>
        <p:spPr>
          <a:xfrm>
            <a:off x="653941" y="5012735"/>
            <a:ext cx="5231529" cy="474890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74922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3A940-C493-031D-EB6D-59EECC067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B4A571-AD4E-CC43-9856-C715AE549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7F3867-17BE-A560-6162-2307CD850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395B8-FFF9-B4AA-610A-B3DF1F16B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1A0A125A-BF7D-4EEB-BCD3-FF6FF31FB58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15768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B056B-FF64-97E3-1DCA-0FEB69BB0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EF82E3-1F00-E661-E981-FE457B9DB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55BE5F-ED73-0558-BF71-8587AA2F0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B458F-8A3F-AC70-7257-2CC85B881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1A0A125A-BF7D-4EEB-BCD3-FF6FF31FB58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67604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A481E-C05B-BD0E-1657-26C523292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80937A-C069-368C-0DA7-AB7E41205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8C472D-2E8B-ECE0-3E8C-219DEF582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7C7EA0-07ED-5FE3-987B-C900F3929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1A0A125A-BF7D-4EEB-BCD3-FF6FF31FB58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89018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1FE5A-7137-D5D1-C3DA-1D94FA8D9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9F400B-C31F-0A5A-388A-83A5203DE6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71B142-E2A4-187C-FFB0-897336C145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71698-094B-FB8E-F866-24D42BE6BA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1A0A125A-BF7D-4EEB-BCD3-FF6FF31FB58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51334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048BC-ABE5-7346-6E3D-EE68CDDB1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3437E1-9E0A-5F7C-BF44-99BC5BB454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FB69B2-E3FC-D5B0-275A-9D8FAA316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C9C51-D116-88AA-18D8-0F5024189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1A0A125A-BF7D-4EEB-BCD3-FF6FF31FB58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69348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8084D-9630-8CD5-59E8-5E1534788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5392A0-D4D2-E05D-E724-EB0FC67B53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51C0B-CF38-5C70-7A99-767B3AAB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13C89-684C-7847-54BE-4C212B8CE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A6F40-419A-2F71-872F-DF69CFD3C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082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F1CA2-4D5E-454E-1061-9D41488C7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BF9F4-1D21-4EAB-588F-0A312397B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6652D-E699-E34F-F7FE-30124720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DE1E5-3DAC-A8AF-B167-6733DB255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0BBD2-50DB-255B-06AF-9C763472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9275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697C91-86C7-591D-A8F6-3C57C14794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ACBDA-72CB-5537-9DE9-05B28C7E9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F5F04-1693-8354-F31B-F3C605D38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D4C3D-C459-9D36-FE55-B9EB3CE52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11A6C-E788-CCD0-EFCD-E2614DCF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7528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146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26FE5-F5D1-4298-A85D-F2B490684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A7E164-23A3-41C0-B5F8-AF78CC532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88589-BED1-4830-A1C9-F9E3F891C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651E1-BA8B-4EBB-83D6-7D3E0F0FF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DB2AB-6C7D-4DCF-A51B-CDE796AA4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22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5E167-A80B-445A-A1CE-923764567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90320-3A22-4427-9B10-C5652A1E1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24A6A-9114-4E0D-B6F6-E500E8218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63815-CA56-4CD4-926E-CAD22DDC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23BA7-92D9-4861-A141-DEF11EA50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59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DC26A-7D02-45F0-B692-6A21B80A4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647FC-9E5F-43BC-9DED-18710CB56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D744E-36AC-4400-9442-57F42D29B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5EC03-A9FD-4D05-A40B-7EC44050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A57EF-B903-4231-ADE3-5FA049DC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42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09EF0-B408-4DA6-8E88-AEE18F59B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A4C9E-3E55-4D80-8794-FDEA0F7FF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3EC722-1321-45FE-AC59-A0FB20BD8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70FB8-85AA-4836-A9B5-CBBF18B71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759D1-2DF1-4C27-81FD-68B8D59B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3EAE1-4563-4ECA-AC92-9498FAB98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4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4FC97-30F0-41FD-981F-91AEA1F46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74836-6F57-4AC4-86FE-298F4C851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92CE12-5649-4A96-BE8D-138B0A565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77686-2216-4CCD-819F-7F20372D0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E85D4-DCE1-4C5A-A767-531C7E63A9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F67F62-A6A7-4567-A802-E315BDC57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C173F7-3478-43FD-B0F5-BDF62B6F6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997F2A-9357-445A-B128-854E264F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5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044F8-B2B5-48D2-A693-8337DEAF4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D560CA-ED0D-4011-B94E-DA74ACCE7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ACAFF9-C9B1-46B3-B957-CA74790D1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5ADF9-69FA-489F-9809-BD900F645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4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AD2D94-AA56-4F55-9BAA-E1C58F83A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134104-CA8E-48DF-A891-EC31F6DD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A5A30-0C11-49C5-9319-C21526402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2F716482-F78A-DB38-EAF5-64A92D55A8F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353800" y="53250"/>
            <a:ext cx="682766" cy="507294"/>
          </a:xfrm>
          <a:custGeom>
            <a:avLst/>
            <a:gdLst>
              <a:gd name="T0" fmla="*/ 15158 w 18012"/>
              <a:gd name="T1" fmla="*/ 2634 h 12960"/>
              <a:gd name="T2" fmla="*/ 11646 w 18012"/>
              <a:gd name="T3" fmla="*/ 327 h 12960"/>
              <a:gd name="T4" fmla="*/ 9316 w 18012"/>
              <a:gd name="T5" fmla="*/ 4 h 12960"/>
              <a:gd name="T6" fmla="*/ 6875 w 18012"/>
              <a:gd name="T7" fmla="*/ 206 h 12960"/>
              <a:gd name="T8" fmla="*/ 3504 w 18012"/>
              <a:gd name="T9" fmla="*/ 1855 h 12960"/>
              <a:gd name="T10" fmla="*/ 2875 w 18012"/>
              <a:gd name="T11" fmla="*/ 5946 h 12960"/>
              <a:gd name="T12" fmla="*/ 9348 w 18012"/>
              <a:gd name="T13" fmla="*/ 8567 h 12960"/>
              <a:gd name="T14" fmla="*/ 15359 w 18012"/>
              <a:gd name="T15" fmla="*/ 5552 h 12960"/>
              <a:gd name="T16" fmla="*/ 9137 w 18012"/>
              <a:gd name="T17" fmla="*/ 4338 h 12960"/>
              <a:gd name="T18" fmla="*/ 9865 w 18012"/>
              <a:gd name="T19" fmla="*/ 5558 h 12960"/>
              <a:gd name="T20" fmla="*/ 8806 w 18012"/>
              <a:gd name="T21" fmla="*/ 6675 h 12960"/>
              <a:gd name="T22" fmla="*/ 8002 w 18012"/>
              <a:gd name="T23" fmla="*/ 4665 h 12960"/>
              <a:gd name="T24" fmla="*/ 8138 w 18012"/>
              <a:gd name="T25" fmla="*/ 2811 h 12960"/>
              <a:gd name="T26" fmla="*/ 8926 w 18012"/>
              <a:gd name="T27" fmla="*/ 1618 h 12960"/>
              <a:gd name="T28" fmla="*/ 9784 w 18012"/>
              <a:gd name="T29" fmla="*/ 2507 h 12960"/>
              <a:gd name="T30" fmla="*/ 9006 w 18012"/>
              <a:gd name="T31" fmla="*/ 3276 h 12960"/>
              <a:gd name="T32" fmla="*/ 6057 w 18012"/>
              <a:gd name="T33" fmla="*/ 3920 h 12960"/>
              <a:gd name="T34" fmla="*/ 7484 w 18012"/>
              <a:gd name="T35" fmla="*/ 5789 h 12960"/>
              <a:gd name="T36" fmla="*/ 7969 w 18012"/>
              <a:gd name="T37" fmla="*/ 8021 h 12960"/>
              <a:gd name="T38" fmla="*/ 3484 w 18012"/>
              <a:gd name="T39" fmla="*/ 5057 h 12960"/>
              <a:gd name="T40" fmla="*/ 3635 w 18012"/>
              <a:gd name="T41" fmla="*/ 2816 h 12960"/>
              <a:gd name="T42" fmla="*/ 12668 w 18012"/>
              <a:gd name="T43" fmla="*/ 2314 h 12960"/>
              <a:gd name="T44" fmla="*/ 10519 w 18012"/>
              <a:gd name="T45" fmla="*/ 3023 h 12960"/>
              <a:gd name="T46" fmla="*/ 9392 w 18012"/>
              <a:gd name="T47" fmla="*/ 711 h 12960"/>
              <a:gd name="T48" fmla="*/ 7912 w 18012"/>
              <a:gd name="T49" fmla="*/ 1597 h 12960"/>
              <a:gd name="T50" fmla="*/ 6150 w 18012"/>
              <a:gd name="T51" fmla="*/ 2821 h 12960"/>
              <a:gd name="T52" fmla="*/ 5294 w 18012"/>
              <a:gd name="T53" fmla="*/ 1571 h 12960"/>
              <a:gd name="T54" fmla="*/ 8614 w 18012"/>
              <a:gd name="T55" fmla="*/ 557 h 12960"/>
              <a:gd name="T56" fmla="*/ 12460 w 18012"/>
              <a:gd name="T57" fmla="*/ 1322 h 12960"/>
              <a:gd name="T58" fmla="*/ 13356 w 18012"/>
              <a:gd name="T59" fmla="*/ 6671 h 12960"/>
              <a:gd name="T60" fmla="*/ 9958 w 18012"/>
              <a:gd name="T61" fmla="*/ 7532 h 12960"/>
              <a:gd name="T62" fmla="*/ 10633 w 18012"/>
              <a:gd name="T63" fmla="*/ 4403 h 12960"/>
              <a:gd name="T64" fmla="*/ 13205 w 18012"/>
              <a:gd name="T65" fmla="*/ 3335 h 12960"/>
              <a:gd name="T66" fmla="*/ 14208 w 18012"/>
              <a:gd name="T67" fmla="*/ 2516 h 12960"/>
              <a:gd name="T68" fmla="*/ 14688 w 18012"/>
              <a:gd name="T69" fmla="*/ 4115 h 12960"/>
              <a:gd name="T70" fmla="*/ 3146 w 18012"/>
              <a:gd name="T71" fmla="*/ 12438 h 12960"/>
              <a:gd name="T72" fmla="*/ 4945 w 18012"/>
              <a:gd name="T73" fmla="*/ 12834 h 12960"/>
              <a:gd name="T74" fmla="*/ 5916 w 18012"/>
              <a:gd name="T75" fmla="*/ 11286 h 12960"/>
              <a:gd name="T76" fmla="*/ 4799 w 18012"/>
              <a:gd name="T77" fmla="*/ 9849 h 12960"/>
              <a:gd name="T78" fmla="*/ 3050 w 18012"/>
              <a:gd name="T79" fmla="*/ 10416 h 12960"/>
              <a:gd name="T80" fmla="*/ 3498 w 18012"/>
              <a:gd name="T81" fmla="*/ 11030 h 12960"/>
              <a:gd name="T82" fmla="*/ 3874 w 18012"/>
              <a:gd name="T83" fmla="*/ 10491 h 12960"/>
              <a:gd name="T84" fmla="*/ 4612 w 18012"/>
              <a:gd name="T85" fmla="*/ 10410 h 12960"/>
              <a:gd name="T86" fmla="*/ 5085 w 18012"/>
              <a:gd name="T87" fmla="*/ 10839 h 12960"/>
              <a:gd name="T88" fmla="*/ 5178 w 18012"/>
              <a:gd name="T89" fmla="*/ 11587 h 12960"/>
              <a:gd name="T90" fmla="*/ 4862 w 18012"/>
              <a:gd name="T91" fmla="*/ 12185 h 12960"/>
              <a:gd name="T92" fmla="*/ 4142 w 18012"/>
              <a:gd name="T93" fmla="*/ 12355 h 12960"/>
              <a:gd name="T94" fmla="*/ 3617 w 18012"/>
              <a:gd name="T95" fmla="*/ 11991 h 12960"/>
              <a:gd name="T96" fmla="*/ 7131 w 18012"/>
              <a:gd name="T97" fmla="*/ 11759 h 12960"/>
              <a:gd name="T98" fmla="*/ 9543 w 18012"/>
              <a:gd name="T99" fmla="*/ 12546 h 12960"/>
              <a:gd name="T100" fmla="*/ 11372 w 18012"/>
              <a:gd name="T101" fmla="*/ 12768 h 12960"/>
              <a:gd name="T102" fmla="*/ 12187 w 18012"/>
              <a:gd name="T103" fmla="*/ 11126 h 12960"/>
              <a:gd name="T104" fmla="*/ 10934 w 18012"/>
              <a:gd name="T105" fmla="*/ 9810 h 12960"/>
              <a:gd name="T106" fmla="*/ 9251 w 18012"/>
              <a:gd name="T107" fmla="*/ 10543 h 12960"/>
              <a:gd name="T108" fmla="*/ 9803 w 18012"/>
              <a:gd name="T109" fmla="*/ 10973 h 12960"/>
              <a:gd name="T110" fmla="*/ 10206 w 18012"/>
              <a:gd name="T111" fmla="*/ 10464 h 12960"/>
              <a:gd name="T112" fmla="*/ 10949 w 18012"/>
              <a:gd name="T113" fmla="*/ 10429 h 12960"/>
              <a:gd name="T114" fmla="*/ 11394 w 18012"/>
              <a:gd name="T115" fmla="*/ 10887 h 12960"/>
              <a:gd name="T116" fmla="*/ 11456 w 18012"/>
              <a:gd name="T117" fmla="*/ 11647 h 12960"/>
              <a:gd name="T118" fmla="*/ 11109 w 18012"/>
              <a:gd name="T119" fmla="*/ 12218 h 12960"/>
              <a:gd name="T120" fmla="*/ 10378 w 18012"/>
              <a:gd name="T121" fmla="*/ 12343 h 12960"/>
              <a:gd name="T122" fmla="*/ 9877 w 18012"/>
              <a:gd name="T123" fmla="*/ 11946 h 12960"/>
              <a:gd name="T124" fmla="*/ 13306 w 18012"/>
              <a:gd name="T125" fmla="*/ 12870 h 12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012" h="12960">
                <a:moveTo>
                  <a:pt x="18012" y="12868"/>
                </a:moveTo>
                <a:lnTo>
                  <a:pt x="16794" y="9866"/>
                </a:lnTo>
                <a:lnTo>
                  <a:pt x="15954" y="9866"/>
                </a:lnTo>
                <a:lnTo>
                  <a:pt x="14736" y="12868"/>
                </a:lnTo>
                <a:lnTo>
                  <a:pt x="15488" y="12868"/>
                </a:lnTo>
                <a:lnTo>
                  <a:pt x="15735" y="12206"/>
                </a:lnTo>
                <a:lnTo>
                  <a:pt x="17013" y="12206"/>
                </a:lnTo>
                <a:lnTo>
                  <a:pt x="17261" y="12868"/>
                </a:lnTo>
                <a:lnTo>
                  <a:pt x="18012" y="12868"/>
                </a:lnTo>
                <a:close/>
                <a:moveTo>
                  <a:pt x="16818" y="11681"/>
                </a:moveTo>
                <a:lnTo>
                  <a:pt x="15932" y="11681"/>
                </a:lnTo>
                <a:lnTo>
                  <a:pt x="16374" y="10496"/>
                </a:lnTo>
                <a:lnTo>
                  <a:pt x="16818" y="11681"/>
                </a:lnTo>
                <a:close/>
                <a:moveTo>
                  <a:pt x="15658" y="4273"/>
                </a:moveTo>
                <a:lnTo>
                  <a:pt x="15654" y="4115"/>
                </a:lnTo>
                <a:lnTo>
                  <a:pt x="15641" y="3959"/>
                </a:lnTo>
                <a:lnTo>
                  <a:pt x="15620" y="3804"/>
                </a:lnTo>
                <a:lnTo>
                  <a:pt x="15589" y="3651"/>
                </a:lnTo>
                <a:lnTo>
                  <a:pt x="15551" y="3500"/>
                </a:lnTo>
                <a:lnTo>
                  <a:pt x="15505" y="3351"/>
                </a:lnTo>
                <a:lnTo>
                  <a:pt x="15451" y="3203"/>
                </a:lnTo>
                <a:lnTo>
                  <a:pt x="15389" y="3057"/>
                </a:lnTo>
                <a:lnTo>
                  <a:pt x="15319" y="2914"/>
                </a:lnTo>
                <a:lnTo>
                  <a:pt x="15243" y="2772"/>
                </a:lnTo>
                <a:lnTo>
                  <a:pt x="15158" y="2634"/>
                </a:lnTo>
                <a:lnTo>
                  <a:pt x="15067" y="2498"/>
                </a:lnTo>
                <a:lnTo>
                  <a:pt x="14968" y="2363"/>
                </a:lnTo>
                <a:lnTo>
                  <a:pt x="14863" y="2233"/>
                </a:lnTo>
                <a:lnTo>
                  <a:pt x="14751" y="2103"/>
                </a:lnTo>
                <a:lnTo>
                  <a:pt x="14632" y="1977"/>
                </a:lnTo>
                <a:lnTo>
                  <a:pt x="14508" y="1855"/>
                </a:lnTo>
                <a:lnTo>
                  <a:pt x="14376" y="1734"/>
                </a:lnTo>
                <a:lnTo>
                  <a:pt x="14238" y="1617"/>
                </a:lnTo>
                <a:lnTo>
                  <a:pt x="14096" y="1504"/>
                </a:lnTo>
                <a:lnTo>
                  <a:pt x="13946" y="1394"/>
                </a:lnTo>
                <a:lnTo>
                  <a:pt x="13792" y="1286"/>
                </a:lnTo>
                <a:lnTo>
                  <a:pt x="13631" y="1182"/>
                </a:lnTo>
                <a:lnTo>
                  <a:pt x="13465" y="1082"/>
                </a:lnTo>
                <a:lnTo>
                  <a:pt x="13294" y="985"/>
                </a:lnTo>
                <a:lnTo>
                  <a:pt x="13118" y="893"/>
                </a:lnTo>
                <a:lnTo>
                  <a:pt x="12937" y="804"/>
                </a:lnTo>
                <a:lnTo>
                  <a:pt x="12751" y="719"/>
                </a:lnTo>
                <a:lnTo>
                  <a:pt x="12561" y="638"/>
                </a:lnTo>
                <a:lnTo>
                  <a:pt x="12366" y="561"/>
                </a:lnTo>
                <a:lnTo>
                  <a:pt x="12167" y="489"/>
                </a:lnTo>
                <a:lnTo>
                  <a:pt x="11964" y="421"/>
                </a:lnTo>
                <a:lnTo>
                  <a:pt x="11887" y="396"/>
                </a:lnTo>
                <a:lnTo>
                  <a:pt x="11808" y="372"/>
                </a:lnTo>
                <a:lnTo>
                  <a:pt x="11727" y="350"/>
                </a:lnTo>
                <a:lnTo>
                  <a:pt x="11646" y="327"/>
                </a:lnTo>
                <a:lnTo>
                  <a:pt x="11564" y="305"/>
                </a:lnTo>
                <a:lnTo>
                  <a:pt x="11480" y="283"/>
                </a:lnTo>
                <a:lnTo>
                  <a:pt x="11396" y="263"/>
                </a:lnTo>
                <a:lnTo>
                  <a:pt x="11310" y="243"/>
                </a:lnTo>
                <a:lnTo>
                  <a:pt x="11224" y="224"/>
                </a:lnTo>
                <a:lnTo>
                  <a:pt x="11137" y="206"/>
                </a:lnTo>
                <a:lnTo>
                  <a:pt x="11048" y="188"/>
                </a:lnTo>
                <a:lnTo>
                  <a:pt x="10959" y="171"/>
                </a:lnTo>
                <a:lnTo>
                  <a:pt x="10869" y="155"/>
                </a:lnTo>
                <a:lnTo>
                  <a:pt x="10778" y="139"/>
                </a:lnTo>
                <a:lnTo>
                  <a:pt x="10686" y="125"/>
                </a:lnTo>
                <a:lnTo>
                  <a:pt x="10592" y="111"/>
                </a:lnTo>
                <a:lnTo>
                  <a:pt x="10499" y="98"/>
                </a:lnTo>
                <a:lnTo>
                  <a:pt x="10404" y="85"/>
                </a:lnTo>
                <a:lnTo>
                  <a:pt x="10308" y="74"/>
                </a:lnTo>
                <a:lnTo>
                  <a:pt x="10213" y="63"/>
                </a:lnTo>
                <a:lnTo>
                  <a:pt x="10116" y="53"/>
                </a:lnTo>
                <a:lnTo>
                  <a:pt x="10018" y="44"/>
                </a:lnTo>
                <a:lnTo>
                  <a:pt x="9920" y="36"/>
                </a:lnTo>
                <a:lnTo>
                  <a:pt x="9821" y="28"/>
                </a:lnTo>
                <a:lnTo>
                  <a:pt x="9721" y="21"/>
                </a:lnTo>
                <a:lnTo>
                  <a:pt x="9621" y="16"/>
                </a:lnTo>
                <a:lnTo>
                  <a:pt x="9519" y="11"/>
                </a:lnTo>
                <a:lnTo>
                  <a:pt x="9418" y="7"/>
                </a:lnTo>
                <a:lnTo>
                  <a:pt x="9316" y="4"/>
                </a:lnTo>
                <a:lnTo>
                  <a:pt x="9213" y="2"/>
                </a:lnTo>
                <a:lnTo>
                  <a:pt x="9110" y="0"/>
                </a:lnTo>
                <a:lnTo>
                  <a:pt x="9006" y="0"/>
                </a:lnTo>
                <a:lnTo>
                  <a:pt x="8902" y="0"/>
                </a:lnTo>
                <a:lnTo>
                  <a:pt x="8799" y="2"/>
                </a:lnTo>
                <a:lnTo>
                  <a:pt x="8696" y="4"/>
                </a:lnTo>
                <a:lnTo>
                  <a:pt x="8594" y="7"/>
                </a:lnTo>
                <a:lnTo>
                  <a:pt x="8493" y="11"/>
                </a:lnTo>
                <a:lnTo>
                  <a:pt x="8391" y="16"/>
                </a:lnTo>
                <a:lnTo>
                  <a:pt x="8291" y="21"/>
                </a:lnTo>
                <a:lnTo>
                  <a:pt x="8191" y="28"/>
                </a:lnTo>
                <a:lnTo>
                  <a:pt x="8092" y="36"/>
                </a:lnTo>
                <a:lnTo>
                  <a:pt x="7994" y="44"/>
                </a:lnTo>
                <a:lnTo>
                  <a:pt x="7896" y="53"/>
                </a:lnTo>
                <a:lnTo>
                  <a:pt x="7799" y="63"/>
                </a:lnTo>
                <a:lnTo>
                  <a:pt x="7702" y="74"/>
                </a:lnTo>
                <a:lnTo>
                  <a:pt x="7608" y="85"/>
                </a:lnTo>
                <a:lnTo>
                  <a:pt x="7513" y="98"/>
                </a:lnTo>
                <a:lnTo>
                  <a:pt x="7419" y="111"/>
                </a:lnTo>
                <a:lnTo>
                  <a:pt x="7326" y="125"/>
                </a:lnTo>
                <a:lnTo>
                  <a:pt x="7234" y="139"/>
                </a:lnTo>
                <a:lnTo>
                  <a:pt x="7143" y="155"/>
                </a:lnTo>
                <a:lnTo>
                  <a:pt x="7053" y="171"/>
                </a:lnTo>
                <a:lnTo>
                  <a:pt x="6963" y="188"/>
                </a:lnTo>
                <a:lnTo>
                  <a:pt x="6875" y="206"/>
                </a:lnTo>
                <a:lnTo>
                  <a:pt x="6787" y="224"/>
                </a:lnTo>
                <a:lnTo>
                  <a:pt x="6700" y="243"/>
                </a:lnTo>
                <a:lnTo>
                  <a:pt x="6616" y="263"/>
                </a:lnTo>
                <a:lnTo>
                  <a:pt x="6532" y="283"/>
                </a:lnTo>
                <a:lnTo>
                  <a:pt x="6447" y="305"/>
                </a:lnTo>
                <a:lnTo>
                  <a:pt x="6365" y="327"/>
                </a:lnTo>
                <a:lnTo>
                  <a:pt x="6284" y="350"/>
                </a:lnTo>
                <a:lnTo>
                  <a:pt x="6204" y="372"/>
                </a:lnTo>
                <a:lnTo>
                  <a:pt x="6125" y="396"/>
                </a:lnTo>
                <a:lnTo>
                  <a:pt x="6048" y="421"/>
                </a:lnTo>
                <a:lnTo>
                  <a:pt x="5844" y="489"/>
                </a:lnTo>
                <a:lnTo>
                  <a:pt x="5645" y="561"/>
                </a:lnTo>
                <a:lnTo>
                  <a:pt x="5450" y="638"/>
                </a:lnTo>
                <a:lnTo>
                  <a:pt x="5260" y="719"/>
                </a:lnTo>
                <a:lnTo>
                  <a:pt x="5074" y="804"/>
                </a:lnTo>
                <a:lnTo>
                  <a:pt x="4894" y="893"/>
                </a:lnTo>
                <a:lnTo>
                  <a:pt x="4717" y="985"/>
                </a:lnTo>
                <a:lnTo>
                  <a:pt x="4547" y="1082"/>
                </a:lnTo>
                <a:lnTo>
                  <a:pt x="4380" y="1182"/>
                </a:lnTo>
                <a:lnTo>
                  <a:pt x="4220" y="1286"/>
                </a:lnTo>
                <a:lnTo>
                  <a:pt x="4065" y="1394"/>
                </a:lnTo>
                <a:lnTo>
                  <a:pt x="3916" y="1504"/>
                </a:lnTo>
                <a:lnTo>
                  <a:pt x="3772" y="1617"/>
                </a:lnTo>
                <a:lnTo>
                  <a:pt x="3635" y="1734"/>
                </a:lnTo>
                <a:lnTo>
                  <a:pt x="3504" y="1855"/>
                </a:lnTo>
                <a:lnTo>
                  <a:pt x="3380" y="1977"/>
                </a:lnTo>
                <a:lnTo>
                  <a:pt x="3260" y="2103"/>
                </a:lnTo>
                <a:lnTo>
                  <a:pt x="3149" y="2233"/>
                </a:lnTo>
                <a:lnTo>
                  <a:pt x="3043" y="2363"/>
                </a:lnTo>
                <a:lnTo>
                  <a:pt x="2945" y="2498"/>
                </a:lnTo>
                <a:lnTo>
                  <a:pt x="2853" y="2634"/>
                </a:lnTo>
                <a:lnTo>
                  <a:pt x="2768" y="2772"/>
                </a:lnTo>
                <a:lnTo>
                  <a:pt x="2692" y="2914"/>
                </a:lnTo>
                <a:lnTo>
                  <a:pt x="2622" y="3057"/>
                </a:lnTo>
                <a:lnTo>
                  <a:pt x="2560" y="3203"/>
                </a:lnTo>
                <a:lnTo>
                  <a:pt x="2506" y="3351"/>
                </a:lnTo>
                <a:lnTo>
                  <a:pt x="2460" y="3500"/>
                </a:lnTo>
                <a:lnTo>
                  <a:pt x="2421" y="3651"/>
                </a:lnTo>
                <a:lnTo>
                  <a:pt x="2392" y="3804"/>
                </a:lnTo>
                <a:lnTo>
                  <a:pt x="2371" y="3959"/>
                </a:lnTo>
                <a:lnTo>
                  <a:pt x="2357" y="4115"/>
                </a:lnTo>
                <a:lnTo>
                  <a:pt x="2353" y="4273"/>
                </a:lnTo>
                <a:lnTo>
                  <a:pt x="2362" y="4493"/>
                </a:lnTo>
                <a:lnTo>
                  <a:pt x="2388" y="4713"/>
                </a:lnTo>
                <a:lnTo>
                  <a:pt x="2429" y="4927"/>
                </a:lnTo>
                <a:lnTo>
                  <a:pt x="2488" y="5139"/>
                </a:lnTo>
                <a:lnTo>
                  <a:pt x="2562" y="5347"/>
                </a:lnTo>
                <a:lnTo>
                  <a:pt x="2652" y="5552"/>
                </a:lnTo>
                <a:lnTo>
                  <a:pt x="2757" y="5751"/>
                </a:lnTo>
                <a:lnTo>
                  <a:pt x="2875" y="5946"/>
                </a:lnTo>
                <a:lnTo>
                  <a:pt x="3009" y="6136"/>
                </a:lnTo>
                <a:lnTo>
                  <a:pt x="3155" y="6322"/>
                </a:lnTo>
                <a:lnTo>
                  <a:pt x="3316" y="6502"/>
                </a:lnTo>
                <a:lnTo>
                  <a:pt x="3489" y="6676"/>
                </a:lnTo>
                <a:lnTo>
                  <a:pt x="3674" y="6845"/>
                </a:lnTo>
                <a:lnTo>
                  <a:pt x="3871" y="7008"/>
                </a:lnTo>
                <a:lnTo>
                  <a:pt x="4081" y="7163"/>
                </a:lnTo>
                <a:lnTo>
                  <a:pt x="4301" y="7313"/>
                </a:lnTo>
                <a:lnTo>
                  <a:pt x="4532" y="7456"/>
                </a:lnTo>
                <a:lnTo>
                  <a:pt x="4774" y="7591"/>
                </a:lnTo>
                <a:lnTo>
                  <a:pt x="5025" y="7718"/>
                </a:lnTo>
                <a:lnTo>
                  <a:pt x="5285" y="7838"/>
                </a:lnTo>
                <a:lnTo>
                  <a:pt x="5556" y="7949"/>
                </a:lnTo>
                <a:lnTo>
                  <a:pt x="5835" y="8054"/>
                </a:lnTo>
                <a:lnTo>
                  <a:pt x="6122" y="8149"/>
                </a:lnTo>
                <a:lnTo>
                  <a:pt x="6416" y="8235"/>
                </a:lnTo>
                <a:lnTo>
                  <a:pt x="6718" y="8312"/>
                </a:lnTo>
                <a:lnTo>
                  <a:pt x="7027" y="8379"/>
                </a:lnTo>
                <a:lnTo>
                  <a:pt x="7343" y="8438"/>
                </a:lnTo>
                <a:lnTo>
                  <a:pt x="7665" y="8485"/>
                </a:lnTo>
                <a:lnTo>
                  <a:pt x="7993" y="8523"/>
                </a:lnTo>
                <a:lnTo>
                  <a:pt x="8326" y="8550"/>
                </a:lnTo>
                <a:lnTo>
                  <a:pt x="8664" y="8567"/>
                </a:lnTo>
                <a:lnTo>
                  <a:pt x="9006" y="8573"/>
                </a:lnTo>
                <a:lnTo>
                  <a:pt x="9348" y="8567"/>
                </a:lnTo>
                <a:lnTo>
                  <a:pt x="9686" y="8550"/>
                </a:lnTo>
                <a:lnTo>
                  <a:pt x="10019" y="8523"/>
                </a:lnTo>
                <a:lnTo>
                  <a:pt x="10347" y="8485"/>
                </a:lnTo>
                <a:lnTo>
                  <a:pt x="10669" y="8438"/>
                </a:lnTo>
                <a:lnTo>
                  <a:pt x="10984" y="8379"/>
                </a:lnTo>
                <a:lnTo>
                  <a:pt x="11294" y="8312"/>
                </a:lnTo>
                <a:lnTo>
                  <a:pt x="11595" y="8235"/>
                </a:lnTo>
                <a:lnTo>
                  <a:pt x="11890" y="8149"/>
                </a:lnTo>
                <a:lnTo>
                  <a:pt x="12177" y="8054"/>
                </a:lnTo>
                <a:lnTo>
                  <a:pt x="12455" y="7949"/>
                </a:lnTo>
                <a:lnTo>
                  <a:pt x="12725" y="7838"/>
                </a:lnTo>
                <a:lnTo>
                  <a:pt x="12986" y="7718"/>
                </a:lnTo>
                <a:lnTo>
                  <a:pt x="13238" y="7591"/>
                </a:lnTo>
                <a:lnTo>
                  <a:pt x="13479" y="7456"/>
                </a:lnTo>
                <a:lnTo>
                  <a:pt x="13709" y="7313"/>
                </a:lnTo>
                <a:lnTo>
                  <a:pt x="13930" y="7163"/>
                </a:lnTo>
                <a:lnTo>
                  <a:pt x="14139" y="7008"/>
                </a:lnTo>
                <a:lnTo>
                  <a:pt x="14336" y="6845"/>
                </a:lnTo>
                <a:lnTo>
                  <a:pt x="14522" y="6676"/>
                </a:lnTo>
                <a:lnTo>
                  <a:pt x="14696" y="6502"/>
                </a:lnTo>
                <a:lnTo>
                  <a:pt x="14855" y="6322"/>
                </a:lnTo>
                <a:lnTo>
                  <a:pt x="15002" y="6136"/>
                </a:lnTo>
                <a:lnTo>
                  <a:pt x="15136" y="5946"/>
                </a:lnTo>
                <a:lnTo>
                  <a:pt x="15255" y="5751"/>
                </a:lnTo>
                <a:lnTo>
                  <a:pt x="15359" y="5552"/>
                </a:lnTo>
                <a:lnTo>
                  <a:pt x="15449" y="5347"/>
                </a:lnTo>
                <a:lnTo>
                  <a:pt x="15523" y="5139"/>
                </a:lnTo>
                <a:lnTo>
                  <a:pt x="15582" y="4927"/>
                </a:lnTo>
                <a:lnTo>
                  <a:pt x="15624" y="4713"/>
                </a:lnTo>
                <a:lnTo>
                  <a:pt x="15649" y="4493"/>
                </a:lnTo>
                <a:lnTo>
                  <a:pt x="15658" y="4273"/>
                </a:lnTo>
                <a:close/>
                <a:moveTo>
                  <a:pt x="7984" y="4293"/>
                </a:moveTo>
                <a:lnTo>
                  <a:pt x="8046" y="4299"/>
                </a:lnTo>
                <a:lnTo>
                  <a:pt x="8108" y="4303"/>
                </a:lnTo>
                <a:lnTo>
                  <a:pt x="8171" y="4309"/>
                </a:lnTo>
                <a:lnTo>
                  <a:pt x="8234" y="4313"/>
                </a:lnTo>
                <a:lnTo>
                  <a:pt x="8297" y="4317"/>
                </a:lnTo>
                <a:lnTo>
                  <a:pt x="8360" y="4321"/>
                </a:lnTo>
                <a:lnTo>
                  <a:pt x="8423" y="4324"/>
                </a:lnTo>
                <a:lnTo>
                  <a:pt x="8487" y="4327"/>
                </a:lnTo>
                <a:lnTo>
                  <a:pt x="8551" y="4330"/>
                </a:lnTo>
                <a:lnTo>
                  <a:pt x="8615" y="4332"/>
                </a:lnTo>
                <a:lnTo>
                  <a:pt x="8680" y="4335"/>
                </a:lnTo>
                <a:lnTo>
                  <a:pt x="8745" y="4336"/>
                </a:lnTo>
                <a:lnTo>
                  <a:pt x="8810" y="4337"/>
                </a:lnTo>
                <a:lnTo>
                  <a:pt x="8875" y="4338"/>
                </a:lnTo>
                <a:lnTo>
                  <a:pt x="8941" y="4339"/>
                </a:lnTo>
                <a:lnTo>
                  <a:pt x="9006" y="4339"/>
                </a:lnTo>
                <a:lnTo>
                  <a:pt x="9071" y="4339"/>
                </a:lnTo>
                <a:lnTo>
                  <a:pt x="9137" y="4338"/>
                </a:lnTo>
                <a:lnTo>
                  <a:pt x="9202" y="4337"/>
                </a:lnTo>
                <a:lnTo>
                  <a:pt x="9267" y="4336"/>
                </a:lnTo>
                <a:lnTo>
                  <a:pt x="9332" y="4335"/>
                </a:lnTo>
                <a:lnTo>
                  <a:pt x="9397" y="4332"/>
                </a:lnTo>
                <a:lnTo>
                  <a:pt x="9461" y="4330"/>
                </a:lnTo>
                <a:lnTo>
                  <a:pt x="9525" y="4327"/>
                </a:lnTo>
                <a:lnTo>
                  <a:pt x="9589" y="4324"/>
                </a:lnTo>
                <a:lnTo>
                  <a:pt x="9652" y="4321"/>
                </a:lnTo>
                <a:lnTo>
                  <a:pt x="9715" y="4317"/>
                </a:lnTo>
                <a:lnTo>
                  <a:pt x="9778" y="4313"/>
                </a:lnTo>
                <a:lnTo>
                  <a:pt x="9841" y="4309"/>
                </a:lnTo>
                <a:lnTo>
                  <a:pt x="9904" y="4303"/>
                </a:lnTo>
                <a:lnTo>
                  <a:pt x="9966" y="4299"/>
                </a:lnTo>
                <a:lnTo>
                  <a:pt x="10028" y="4293"/>
                </a:lnTo>
                <a:lnTo>
                  <a:pt x="10025" y="4419"/>
                </a:lnTo>
                <a:lnTo>
                  <a:pt x="10018" y="4544"/>
                </a:lnTo>
                <a:lnTo>
                  <a:pt x="10010" y="4665"/>
                </a:lnTo>
                <a:lnTo>
                  <a:pt x="9999" y="4786"/>
                </a:lnTo>
                <a:lnTo>
                  <a:pt x="9987" y="4904"/>
                </a:lnTo>
                <a:lnTo>
                  <a:pt x="9971" y="5020"/>
                </a:lnTo>
                <a:lnTo>
                  <a:pt x="9954" y="5133"/>
                </a:lnTo>
                <a:lnTo>
                  <a:pt x="9935" y="5243"/>
                </a:lnTo>
                <a:lnTo>
                  <a:pt x="9913" y="5351"/>
                </a:lnTo>
                <a:lnTo>
                  <a:pt x="9890" y="5457"/>
                </a:lnTo>
                <a:lnTo>
                  <a:pt x="9865" y="5558"/>
                </a:lnTo>
                <a:lnTo>
                  <a:pt x="9838" y="5657"/>
                </a:lnTo>
                <a:lnTo>
                  <a:pt x="9809" y="5752"/>
                </a:lnTo>
                <a:lnTo>
                  <a:pt x="9778" y="5844"/>
                </a:lnTo>
                <a:lnTo>
                  <a:pt x="9747" y="5932"/>
                </a:lnTo>
                <a:lnTo>
                  <a:pt x="9713" y="6016"/>
                </a:lnTo>
                <a:lnTo>
                  <a:pt x="9678" y="6096"/>
                </a:lnTo>
                <a:lnTo>
                  <a:pt x="9641" y="6172"/>
                </a:lnTo>
                <a:lnTo>
                  <a:pt x="9603" y="6244"/>
                </a:lnTo>
                <a:lnTo>
                  <a:pt x="9563" y="6312"/>
                </a:lnTo>
                <a:lnTo>
                  <a:pt x="9523" y="6375"/>
                </a:lnTo>
                <a:lnTo>
                  <a:pt x="9481" y="6432"/>
                </a:lnTo>
                <a:lnTo>
                  <a:pt x="9437" y="6486"/>
                </a:lnTo>
                <a:lnTo>
                  <a:pt x="9393" y="6535"/>
                </a:lnTo>
                <a:lnTo>
                  <a:pt x="9348" y="6577"/>
                </a:lnTo>
                <a:lnTo>
                  <a:pt x="9302" y="6616"/>
                </a:lnTo>
                <a:lnTo>
                  <a:pt x="9255" y="6648"/>
                </a:lnTo>
                <a:lnTo>
                  <a:pt x="9206" y="6675"/>
                </a:lnTo>
                <a:lnTo>
                  <a:pt x="9157" y="6697"/>
                </a:lnTo>
                <a:lnTo>
                  <a:pt x="9107" y="6711"/>
                </a:lnTo>
                <a:lnTo>
                  <a:pt x="9058" y="6721"/>
                </a:lnTo>
                <a:lnTo>
                  <a:pt x="9006" y="6723"/>
                </a:lnTo>
                <a:lnTo>
                  <a:pt x="8955" y="6721"/>
                </a:lnTo>
                <a:lnTo>
                  <a:pt x="8905" y="6711"/>
                </a:lnTo>
                <a:lnTo>
                  <a:pt x="8855" y="6697"/>
                </a:lnTo>
                <a:lnTo>
                  <a:pt x="8806" y="6675"/>
                </a:lnTo>
                <a:lnTo>
                  <a:pt x="8757" y="6648"/>
                </a:lnTo>
                <a:lnTo>
                  <a:pt x="8710" y="6616"/>
                </a:lnTo>
                <a:lnTo>
                  <a:pt x="8664" y="6577"/>
                </a:lnTo>
                <a:lnTo>
                  <a:pt x="8619" y="6535"/>
                </a:lnTo>
                <a:lnTo>
                  <a:pt x="8575" y="6486"/>
                </a:lnTo>
                <a:lnTo>
                  <a:pt x="8531" y="6432"/>
                </a:lnTo>
                <a:lnTo>
                  <a:pt x="8489" y="6375"/>
                </a:lnTo>
                <a:lnTo>
                  <a:pt x="8449" y="6312"/>
                </a:lnTo>
                <a:lnTo>
                  <a:pt x="8409" y="6244"/>
                </a:lnTo>
                <a:lnTo>
                  <a:pt x="8371" y="6172"/>
                </a:lnTo>
                <a:lnTo>
                  <a:pt x="8334" y="6096"/>
                </a:lnTo>
                <a:lnTo>
                  <a:pt x="8299" y="6016"/>
                </a:lnTo>
                <a:lnTo>
                  <a:pt x="8265" y="5932"/>
                </a:lnTo>
                <a:lnTo>
                  <a:pt x="8234" y="5844"/>
                </a:lnTo>
                <a:lnTo>
                  <a:pt x="8202" y="5752"/>
                </a:lnTo>
                <a:lnTo>
                  <a:pt x="8174" y="5657"/>
                </a:lnTo>
                <a:lnTo>
                  <a:pt x="8147" y="5558"/>
                </a:lnTo>
                <a:lnTo>
                  <a:pt x="8122" y="5457"/>
                </a:lnTo>
                <a:lnTo>
                  <a:pt x="8099" y="5351"/>
                </a:lnTo>
                <a:lnTo>
                  <a:pt x="8077" y="5243"/>
                </a:lnTo>
                <a:lnTo>
                  <a:pt x="8058" y="5133"/>
                </a:lnTo>
                <a:lnTo>
                  <a:pt x="8041" y="5020"/>
                </a:lnTo>
                <a:lnTo>
                  <a:pt x="8025" y="4904"/>
                </a:lnTo>
                <a:lnTo>
                  <a:pt x="8013" y="4786"/>
                </a:lnTo>
                <a:lnTo>
                  <a:pt x="8002" y="4665"/>
                </a:lnTo>
                <a:lnTo>
                  <a:pt x="7994" y="4544"/>
                </a:lnTo>
                <a:lnTo>
                  <a:pt x="7987" y="4419"/>
                </a:lnTo>
                <a:lnTo>
                  <a:pt x="7984" y="4293"/>
                </a:lnTo>
                <a:close/>
                <a:moveTo>
                  <a:pt x="9006" y="3276"/>
                </a:moveTo>
                <a:lnTo>
                  <a:pt x="8944" y="3276"/>
                </a:lnTo>
                <a:lnTo>
                  <a:pt x="8883" y="3275"/>
                </a:lnTo>
                <a:lnTo>
                  <a:pt x="8823" y="3275"/>
                </a:lnTo>
                <a:lnTo>
                  <a:pt x="8761" y="3274"/>
                </a:lnTo>
                <a:lnTo>
                  <a:pt x="8701" y="3272"/>
                </a:lnTo>
                <a:lnTo>
                  <a:pt x="8640" y="3271"/>
                </a:lnTo>
                <a:lnTo>
                  <a:pt x="8580" y="3268"/>
                </a:lnTo>
                <a:lnTo>
                  <a:pt x="8521" y="3265"/>
                </a:lnTo>
                <a:lnTo>
                  <a:pt x="8461" y="3263"/>
                </a:lnTo>
                <a:lnTo>
                  <a:pt x="8401" y="3259"/>
                </a:lnTo>
                <a:lnTo>
                  <a:pt x="8343" y="3256"/>
                </a:lnTo>
                <a:lnTo>
                  <a:pt x="8284" y="3252"/>
                </a:lnTo>
                <a:lnTo>
                  <a:pt x="8226" y="3248"/>
                </a:lnTo>
                <a:lnTo>
                  <a:pt x="8168" y="3244"/>
                </a:lnTo>
                <a:lnTo>
                  <a:pt x="8110" y="3239"/>
                </a:lnTo>
                <a:lnTo>
                  <a:pt x="8052" y="3234"/>
                </a:lnTo>
                <a:lnTo>
                  <a:pt x="8067" y="3146"/>
                </a:lnTo>
                <a:lnTo>
                  <a:pt x="8083" y="3059"/>
                </a:lnTo>
                <a:lnTo>
                  <a:pt x="8101" y="2974"/>
                </a:lnTo>
                <a:lnTo>
                  <a:pt x="8119" y="2892"/>
                </a:lnTo>
                <a:lnTo>
                  <a:pt x="8138" y="2811"/>
                </a:lnTo>
                <a:lnTo>
                  <a:pt x="8159" y="2731"/>
                </a:lnTo>
                <a:lnTo>
                  <a:pt x="8181" y="2654"/>
                </a:lnTo>
                <a:lnTo>
                  <a:pt x="8204" y="2579"/>
                </a:lnTo>
                <a:lnTo>
                  <a:pt x="8228" y="2507"/>
                </a:lnTo>
                <a:lnTo>
                  <a:pt x="8253" y="2436"/>
                </a:lnTo>
                <a:lnTo>
                  <a:pt x="8279" y="2369"/>
                </a:lnTo>
                <a:lnTo>
                  <a:pt x="8306" y="2302"/>
                </a:lnTo>
                <a:lnTo>
                  <a:pt x="8334" y="2239"/>
                </a:lnTo>
                <a:lnTo>
                  <a:pt x="8363" y="2180"/>
                </a:lnTo>
                <a:lnTo>
                  <a:pt x="8392" y="2121"/>
                </a:lnTo>
                <a:lnTo>
                  <a:pt x="8423" y="2066"/>
                </a:lnTo>
                <a:lnTo>
                  <a:pt x="8454" y="2013"/>
                </a:lnTo>
                <a:lnTo>
                  <a:pt x="8487" y="1964"/>
                </a:lnTo>
                <a:lnTo>
                  <a:pt x="8520" y="1918"/>
                </a:lnTo>
                <a:lnTo>
                  <a:pt x="8553" y="1874"/>
                </a:lnTo>
                <a:lnTo>
                  <a:pt x="8588" y="1833"/>
                </a:lnTo>
                <a:lnTo>
                  <a:pt x="8623" y="1796"/>
                </a:lnTo>
                <a:lnTo>
                  <a:pt x="8659" y="1761"/>
                </a:lnTo>
                <a:lnTo>
                  <a:pt x="8695" y="1731"/>
                </a:lnTo>
                <a:lnTo>
                  <a:pt x="8732" y="1704"/>
                </a:lnTo>
                <a:lnTo>
                  <a:pt x="8770" y="1679"/>
                </a:lnTo>
                <a:lnTo>
                  <a:pt x="8808" y="1659"/>
                </a:lnTo>
                <a:lnTo>
                  <a:pt x="8847" y="1642"/>
                </a:lnTo>
                <a:lnTo>
                  <a:pt x="8886" y="1629"/>
                </a:lnTo>
                <a:lnTo>
                  <a:pt x="8926" y="1618"/>
                </a:lnTo>
                <a:lnTo>
                  <a:pt x="8965" y="1613"/>
                </a:lnTo>
                <a:lnTo>
                  <a:pt x="9006" y="1611"/>
                </a:lnTo>
                <a:lnTo>
                  <a:pt x="9047" y="1613"/>
                </a:lnTo>
                <a:lnTo>
                  <a:pt x="9087" y="1618"/>
                </a:lnTo>
                <a:lnTo>
                  <a:pt x="9126" y="1629"/>
                </a:lnTo>
                <a:lnTo>
                  <a:pt x="9166" y="1642"/>
                </a:lnTo>
                <a:lnTo>
                  <a:pt x="9204" y="1659"/>
                </a:lnTo>
                <a:lnTo>
                  <a:pt x="9242" y="1679"/>
                </a:lnTo>
                <a:lnTo>
                  <a:pt x="9280" y="1704"/>
                </a:lnTo>
                <a:lnTo>
                  <a:pt x="9317" y="1731"/>
                </a:lnTo>
                <a:lnTo>
                  <a:pt x="9353" y="1761"/>
                </a:lnTo>
                <a:lnTo>
                  <a:pt x="9389" y="1796"/>
                </a:lnTo>
                <a:lnTo>
                  <a:pt x="9424" y="1833"/>
                </a:lnTo>
                <a:lnTo>
                  <a:pt x="9459" y="1874"/>
                </a:lnTo>
                <a:lnTo>
                  <a:pt x="9492" y="1918"/>
                </a:lnTo>
                <a:lnTo>
                  <a:pt x="9525" y="1964"/>
                </a:lnTo>
                <a:lnTo>
                  <a:pt x="9558" y="2013"/>
                </a:lnTo>
                <a:lnTo>
                  <a:pt x="9589" y="2066"/>
                </a:lnTo>
                <a:lnTo>
                  <a:pt x="9620" y="2121"/>
                </a:lnTo>
                <a:lnTo>
                  <a:pt x="9649" y="2180"/>
                </a:lnTo>
                <a:lnTo>
                  <a:pt x="9678" y="2239"/>
                </a:lnTo>
                <a:lnTo>
                  <a:pt x="9706" y="2302"/>
                </a:lnTo>
                <a:lnTo>
                  <a:pt x="9733" y="2369"/>
                </a:lnTo>
                <a:lnTo>
                  <a:pt x="9759" y="2436"/>
                </a:lnTo>
                <a:lnTo>
                  <a:pt x="9784" y="2507"/>
                </a:lnTo>
                <a:lnTo>
                  <a:pt x="9808" y="2579"/>
                </a:lnTo>
                <a:lnTo>
                  <a:pt x="9830" y="2654"/>
                </a:lnTo>
                <a:lnTo>
                  <a:pt x="9853" y="2731"/>
                </a:lnTo>
                <a:lnTo>
                  <a:pt x="9873" y="2811"/>
                </a:lnTo>
                <a:lnTo>
                  <a:pt x="9892" y="2892"/>
                </a:lnTo>
                <a:lnTo>
                  <a:pt x="9911" y="2974"/>
                </a:lnTo>
                <a:lnTo>
                  <a:pt x="9928" y="3059"/>
                </a:lnTo>
                <a:lnTo>
                  <a:pt x="9944" y="3146"/>
                </a:lnTo>
                <a:lnTo>
                  <a:pt x="9958" y="3234"/>
                </a:lnTo>
                <a:lnTo>
                  <a:pt x="9901" y="3239"/>
                </a:lnTo>
                <a:lnTo>
                  <a:pt x="9844" y="3244"/>
                </a:lnTo>
                <a:lnTo>
                  <a:pt x="9786" y="3248"/>
                </a:lnTo>
                <a:lnTo>
                  <a:pt x="9728" y="3252"/>
                </a:lnTo>
                <a:lnTo>
                  <a:pt x="9669" y="3256"/>
                </a:lnTo>
                <a:lnTo>
                  <a:pt x="9611" y="3259"/>
                </a:lnTo>
                <a:lnTo>
                  <a:pt x="9551" y="3263"/>
                </a:lnTo>
                <a:lnTo>
                  <a:pt x="9491" y="3265"/>
                </a:lnTo>
                <a:lnTo>
                  <a:pt x="9432" y="3268"/>
                </a:lnTo>
                <a:lnTo>
                  <a:pt x="9372" y="3271"/>
                </a:lnTo>
                <a:lnTo>
                  <a:pt x="9311" y="3272"/>
                </a:lnTo>
                <a:lnTo>
                  <a:pt x="9251" y="3274"/>
                </a:lnTo>
                <a:lnTo>
                  <a:pt x="9191" y="3275"/>
                </a:lnTo>
                <a:lnTo>
                  <a:pt x="9129" y="3275"/>
                </a:lnTo>
                <a:lnTo>
                  <a:pt x="9068" y="3276"/>
                </a:lnTo>
                <a:lnTo>
                  <a:pt x="9006" y="3276"/>
                </a:lnTo>
                <a:close/>
                <a:moveTo>
                  <a:pt x="4085" y="2242"/>
                </a:moveTo>
                <a:lnTo>
                  <a:pt x="4089" y="2326"/>
                </a:lnTo>
                <a:lnTo>
                  <a:pt x="4101" y="2411"/>
                </a:lnTo>
                <a:lnTo>
                  <a:pt x="4120" y="2495"/>
                </a:lnTo>
                <a:lnTo>
                  <a:pt x="4148" y="2578"/>
                </a:lnTo>
                <a:lnTo>
                  <a:pt x="4182" y="2659"/>
                </a:lnTo>
                <a:lnTo>
                  <a:pt x="4225" y="2740"/>
                </a:lnTo>
                <a:lnTo>
                  <a:pt x="4273" y="2819"/>
                </a:lnTo>
                <a:lnTo>
                  <a:pt x="4330" y="2896"/>
                </a:lnTo>
                <a:lnTo>
                  <a:pt x="4393" y="2974"/>
                </a:lnTo>
                <a:lnTo>
                  <a:pt x="4462" y="3049"/>
                </a:lnTo>
                <a:lnTo>
                  <a:pt x="4539" y="3122"/>
                </a:lnTo>
                <a:lnTo>
                  <a:pt x="4622" y="3194"/>
                </a:lnTo>
                <a:lnTo>
                  <a:pt x="4711" y="3265"/>
                </a:lnTo>
                <a:lnTo>
                  <a:pt x="4806" y="3335"/>
                </a:lnTo>
                <a:lnTo>
                  <a:pt x="4907" y="3402"/>
                </a:lnTo>
                <a:lnTo>
                  <a:pt x="5013" y="3467"/>
                </a:lnTo>
                <a:lnTo>
                  <a:pt x="5126" y="3532"/>
                </a:lnTo>
                <a:lnTo>
                  <a:pt x="5244" y="3593"/>
                </a:lnTo>
                <a:lnTo>
                  <a:pt x="5366" y="3653"/>
                </a:lnTo>
                <a:lnTo>
                  <a:pt x="5495" y="3710"/>
                </a:lnTo>
                <a:lnTo>
                  <a:pt x="5628" y="3767"/>
                </a:lnTo>
                <a:lnTo>
                  <a:pt x="5766" y="3820"/>
                </a:lnTo>
                <a:lnTo>
                  <a:pt x="5909" y="3871"/>
                </a:lnTo>
                <a:lnTo>
                  <a:pt x="6057" y="3920"/>
                </a:lnTo>
                <a:lnTo>
                  <a:pt x="6209" y="3967"/>
                </a:lnTo>
                <a:lnTo>
                  <a:pt x="6364" y="4011"/>
                </a:lnTo>
                <a:lnTo>
                  <a:pt x="6525" y="4052"/>
                </a:lnTo>
                <a:lnTo>
                  <a:pt x="6688" y="4092"/>
                </a:lnTo>
                <a:lnTo>
                  <a:pt x="6857" y="4129"/>
                </a:lnTo>
                <a:lnTo>
                  <a:pt x="7028" y="4163"/>
                </a:lnTo>
                <a:lnTo>
                  <a:pt x="7203" y="4193"/>
                </a:lnTo>
                <a:lnTo>
                  <a:pt x="7382" y="4222"/>
                </a:lnTo>
                <a:lnTo>
                  <a:pt x="7380" y="4248"/>
                </a:lnTo>
                <a:lnTo>
                  <a:pt x="7380" y="4274"/>
                </a:lnTo>
                <a:lnTo>
                  <a:pt x="7380" y="4300"/>
                </a:lnTo>
                <a:lnTo>
                  <a:pt x="7379" y="4326"/>
                </a:lnTo>
                <a:lnTo>
                  <a:pt x="7379" y="4351"/>
                </a:lnTo>
                <a:lnTo>
                  <a:pt x="7379" y="4377"/>
                </a:lnTo>
                <a:lnTo>
                  <a:pt x="7378" y="4403"/>
                </a:lnTo>
                <a:lnTo>
                  <a:pt x="7378" y="4430"/>
                </a:lnTo>
                <a:lnTo>
                  <a:pt x="7380" y="4589"/>
                </a:lnTo>
                <a:lnTo>
                  <a:pt x="7384" y="4746"/>
                </a:lnTo>
                <a:lnTo>
                  <a:pt x="7391" y="4901"/>
                </a:lnTo>
                <a:lnTo>
                  <a:pt x="7401" y="5054"/>
                </a:lnTo>
                <a:lnTo>
                  <a:pt x="7412" y="5206"/>
                </a:lnTo>
                <a:lnTo>
                  <a:pt x="7427" y="5356"/>
                </a:lnTo>
                <a:lnTo>
                  <a:pt x="7443" y="5502"/>
                </a:lnTo>
                <a:lnTo>
                  <a:pt x="7463" y="5647"/>
                </a:lnTo>
                <a:lnTo>
                  <a:pt x="7484" y="5789"/>
                </a:lnTo>
                <a:lnTo>
                  <a:pt x="7509" y="5928"/>
                </a:lnTo>
                <a:lnTo>
                  <a:pt x="7535" y="6066"/>
                </a:lnTo>
                <a:lnTo>
                  <a:pt x="7563" y="6199"/>
                </a:lnTo>
                <a:lnTo>
                  <a:pt x="7593" y="6330"/>
                </a:lnTo>
                <a:lnTo>
                  <a:pt x="7626" y="6458"/>
                </a:lnTo>
                <a:lnTo>
                  <a:pt x="7661" y="6582"/>
                </a:lnTo>
                <a:lnTo>
                  <a:pt x="7697" y="6703"/>
                </a:lnTo>
                <a:lnTo>
                  <a:pt x="7735" y="6820"/>
                </a:lnTo>
                <a:lnTo>
                  <a:pt x="7776" y="6934"/>
                </a:lnTo>
                <a:lnTo>
                  <a:pt x="7817" y="7044"/>
                </a:lnTo>
                <a:lnTo>
                  <a:pt x="7861" y="7150"/>
                </a:lnTo>
                <a:lnTo>
                  <a:pt x="7907" y="7252"/>
                </a:lnTo>
                <a:lnTo>
                  <a:pt x="7955" y="7350"/>
                </a:lnTo>
                <a:lnTo>
                  <a:pt x="8003" y="7443"/>
                </a:lnTo>
                <a:lnTo>
                  <a:pt x="8054" y="7532"/>
                </a:lnTo>
                <a:lnTo>
                  <a:pt x="8105" y="7617"/>
                </a:lnTo>
                <a:lnTo>
                  <a:pt x="8158" y="7697"/>
                </a:lnTo>
                <a:lnTo>
                  <a:pt x="8213" y="7772"/>
                </a:lnTo>
                <a:lnTo>
                  <a:pt x="8270" y="7843"/>
                </a:lnTo>
                <a:lnTo>
                  <a:pt x="8326" y="7908"/>
                </a:lnTo>
                <a:lnTo>
                  <a:pt x="8385" y="7967"/>
                </a:lnTo>
                <a:lnTo>
                  <a:pt x="8444" y="8023"/>
                </a:lnTo>
                <a:lnTo>
                  <a:pt x="8505" y="8072"/>
                </a:lnTo>
                <a:lnTo>
                  <a:pt x="8235" y="8051"/>
                </a:lnTo>
                <a:lnTo>
                  <a:pt x="7969" y="8021"/>
                </a:lnTo>
                <a:lnTo>
                  <a:pt x="7707" y="7983"/>
                </a:lnTo>
                <a:lnTo>
                  <a:pt x="7449" y="7936"/>
                </a:lnTo>
                <a:lnTo>
                  <a:pt x="7196" y="7881"/>
                </a:lnTo>
                <a:lnTo>
                  <a:pt x="6949" y="7819"/>
                </a:lnTo>
                <a:lnTo>
                  <a:pt x="6707" y="7748"/>
                </a:lnTo>
                <a:lnTo>
                  <a:pt x="6471" y="7671"/>
                </a:lnTo>
                <a:lnTo>
                  <a:pt x="6240" y="7586"/>
                </a:lnTo>
                <a:lnTo>
                  <a:pt x="6017" y="7494"/>
                </a:lnTo>
                <a:lnTo>
                  <a:pt x="5800" y="7395"/>
                </a:lnTo>
                <a:lnTo>
                  <a:pt x="5589" y="7289"/>
                </a:lnTo>
                <a:lnTo>
                  <a:pt x="5387" y="7178"/>
                </a:lnTo>
                <a:lnTo>
                  <a:pt x="5192" y="7060"/>
                </a:lnTo>
                <a:lnTo>
                  <a:pt x="5005" y="6935"/>
                </a:lnTo>
                <a:lnTo>
                  <a:pt x="4826" y="6806"/>
                </a:lnTo>
                <a:lnTo>
                  <a:pt x="4655" y="6671"/>
                </a:lnTo>
                <a:lnTo>
                  <a:pt x="4494" y="6529"/>
                </a:lnTo>
                <a:lnTo>
                  <a:pt x="4341" y="6384"/>
                </a:lnTo>
                <a:lnTo>
                  <a:pt x="4198" y="6233"/>
                </a:lnTo>
                <a:lnTo>
                  <a:pt x="4064" y="6077"/>
                </a:lnTo>
                <a:lnTo>
                  <a:pt x="3941" y="5917"/>
                </a:lnTo>
                <a:lnTo>
                  <a:pt x="3828" y="5753"/>
                </a:lnTo>
                <a:lnTo>
                  <a:pt x="3725" y="5584"/>
                </a:lnTo>
                <a:lnTo>
                  <a:pt x="3634" y="5412"/>
                </a:lnTo>
                <a:lnTo>
                  <a:pt x="3553" y="5237"/>
                </a:lnTo>
                <a:lnTo>
                  <a:pt x="3484" y="5057"/>
                </a:lnTo>
                <a:lnTo>
                  <a:pt x="3428" y="4874"/>
                </a:lnTo>
                <a:lnTo>
                  <a:pt x="3383" y="4689"/>
                </a:lnTo>
                <a:lnTo>
                  <a:pt x="3350" y="4500"/>
                </a:lnTo>
                <a:lnTo>
                  <a:pt x="3331" y="4309"/>
                </a:lnTo>
                <a:lnTo>
                  <a:pt x="3324" y="4115"/>
                </a:lnTo>
                <a:lnTo>
                  <a:pt x="3324" y="4048"/>
                </a:lnTo>
                <a:lnTo>
                  <a:pt x="3328" y="3979"/>
                </a:lnTo>
                <a:lnTo>
                  <a:pt x="3331" y="3912"/>
                </a:lnTo>
                <a:lnTo>
                  <a:pt x="3337" y="3844"/>
                </a:lnTo>
                <a:lnTo>
                  <a:pt x="3345" y="3778"/>
                </a:lnTo>
                <a:lnTo>
                  <a:pt x="3354" y="3710"/>
                </a:lnTo>
                <a:lnTo>
                  <a:pt x="3364" y="3644"/>
                </a:lnTo>
                <a:lnTo>
                  <a:pt x="3375" y="3579"/>
                </a:lnTo>
                <a:lnTo>
                  <a:pt x="3389" y="3512"/>
                </a:lnTo>
                <a:lnTo>
                  <a:pt x="3404" y="3447"/>
                </a:lnTo>
                <a:lnTo>
                  <a:pt x="3420" y="3383"/>
                </a:lnTo>
                <a:lnTo>
                  <a:pt x="3438" y="3318"/>
                </a:lnTo>
                <a:lnTo>
                  <a:pt x="3458" y="3254"/>
                </a:lnTo>
                <a:lnTo>
                  <a:pt x="3479" y="3190"/>
                </a:lnTo>
                <a:lnTo>
                  <a:pt x="3501" y="3127"/>
                </a:lnTo>
                <a:lnTo>
                  <a:pt x="3525" y="3064"/>
                </a:lnTo>
                <a:lnTo>
                  <a:pt x="3551" y="3001"/>
                </a:lnTo>
                <a:lnTo>
                  <a:pt x="3578" y="2939"/>
                </a:lnTo>
                <a:lnTo>
                  <a:pt x="3606" y="2877"/>
                </a:lnTo>
                <a:lnTo>
                  <a:pt x="3635" y="2816"/>
                </a:lnTo>
                <a:lnTo>
                  <a:pt x="3665" y="2756"/>
                </a:lnTo>
                <a:lnTo>
                  <a:pt x="3698" y="2695"/>
                </a:lnTo>
                <a:lnTo>
                  <a:pt x="3732" y="2635"/>
                </a:lnTo>
                <a:lnTo>
                  <a:pt x="3767" y="2576"/>
                </a:lnTo>
                <a:lnTo>
                  <a:pt x="3803" y="2516"/>
                </a:lnTo>
                <a:lnTo>
                  <a:pt x="3841" y="2457"/>
                </a:lnTo>
                <a:lnTo>
                  <a:pt x="3879" y="2400"/>
                </a:lnTo>
                <a:lnTo>
                  <a:pt x="3920" y="2343"/>
                </a:lnTo>
                <a:lnTo>
                  <a:pt x="3962" y="2285"/>
                </a:lnTo>
                <a:lnTo>
                  <a:pt x="4004" y="2229"/>
                </a:lnTo>
                <a:lnTo>
                  <a:pt x="4048" y="2173"/>
                </a:lnTo>
                <a:lnTo>
                  <a:pt x="4093" y="2118"/>
                </a:lnTo>
                <a:lnTo>
                  <a:pt x="4090" y="2148"/>
                </a:lnTo>
                <a:lnTo>
                  <a:pt x="4088" y="2180"/>
                </a:lnTo>
                <a:lnTo>
                  <a:pt x="4085" y="2210"/>
                </a:lnTo>
                <a:lnTo>
                  <a:pt x="4085" y="2242"/>
                </a:lnTo>
                <a:close/>
                <a:moveTo>
                  <a:pt x="12837" y="1912"/>
                </a:moveTo>
                <a:lnTo>
                  <a:pt x="12835" y="1965"/>
                </a:lnTo>
                <a:lnTo>
                  <a:pt x="12827" y="2017"/>
                </a:lnTo>
                <a:lnTo>
                  <a:pt x="12812" y="2067"/>
                </a:lnTo>
                <a:lnTo>
                  <a:pt x="12794" y="2118"/>
                </a:lnTo>
                <a:lnTo>
                  <a:pt x="12771" y="2167"/>
                </a:lnTo>
                <a:lnTo>
                  <a:pt x="12741" y="2217"/>
                </a:lnTo>
                <a:lnTo>
                  <a:pt x="12707" y="2265"/>
                </a:lnTo>
                <a:lnTo>
                  <a:pt x="12668" y="2314"/>
                </a:lnTo>
                <a:lnTo>
                  <a:pt x="12625" y="2361"/>
                </a:lnTo>
                <a:lnTo>
                  <a:pt x="12577" y="2407"/>
                </a:lnTo>
                <a:lnTo>
                  <a:pt x="12524" y="2453"/>
                </a:lnTo>
                <a:lnTo>
                  <a:pt x="12467" y="2498"/>
                </a:lnTo>
                <a:lnTo>
                  <a:pt x="12406" y="2542"/>
                </a:lnTo>
                <a:lnTo>
                  <a:pt x="12339" y="2585"/>
                </a:lnTo>
                <a:lnTo>
                  <a:pt x="12270" y="2626"/>
                </a:lnTo>
                <a:lnTo>
                  <a:pt x="12196" y="2668"/>
                </a:lnTo>
                <a:lnTo>
                  <a:pt x="12119" y="2707"/>
                </a:lnTo>
                <a:lnTo>
                  <a:pt x="12037" y="2747"/>
                </a:lnTo>
                <a:lnTo>
                  <a:pt x="11951" y="2785"/>
                </a:lnTo>
                <a:lnTo>
                  <a:pt x="11862" y="2821"/>
                </a:lnTo>
                <a:lnTo>
                  <a:pt x="11769" y="2857"/>
                </a:lnTo>
                <a:lnTo>
                  <a:pt x="11673" y="2890"/>
                </a:lnTo>
                <a:lnTo>
                  <a:pt x="11573" y="2924"/>
                </a:lnTo>
                <a:lnTo>
                  <a:pt x="11470" y="2956"/>
                </a:lnTo>
                <a:lnTo>
                  <a:pt x="11364" y="2987"/>
                </a:lnTo>
                <a:lnTo>
                  <a:pt x="11255" y="3016"/>
                </a:lnTo>
                <a:lnTo>
                  <a:pt x="11143" y="3043"/>
                </a:lnTo>
                <a:lnTo>
                  <a:pt x="11028" y="3070"/>
                </a:lnTo>
                <a:lnTo>
                  <a:pt x="10911" y="3095"/>
                </a:lnTo>
                <a:lnTo>
                  <a:pt x="10790" y="3119"/>
                </a:lnTo>
                <a:lnTo>
                  <a:pt x="10666" y="3141"/>
                </a:lnTo>
                <a:lnTo>
                  <a:pt x="10542" y="3162"/>
                </a:lnTo>
                <a:lnTo>
                  <a:pt x="10519" y="3023"/>
                </a:lnTo>
                <a:lnTo>
                  <a:pt x="10495" y="2887"/>
                </a:lnTo>
                <a:lnTo>
                  <a:pt x="10469" y="2754"/>
                </a:lnTo>
                <a:lnTo>
                  <a:pt x="10440" y="2624"/>
                </a:lnTo>
                <a:lnTo>
                  <a:pt x="10410" y="2497"/>
                </a:lnTo>
                <a:lnTo>
                  <a:pt x="10378" y="2372"/>
                </a:lnTo>
                <a:lnTo>
                  <a:pt x="10343" y="2251"/>
                </a:lnTo>
                <a:lnTo>
                  <a:pt x="10307" y="2132"/>
                </a:lnTo>
                <a:lnTo>
                  <a:pt x="10269" y="2019"/>
                </a:lnTo>
                <a:lnTo>
                  <a:pt x="10230" y="1908"/>
                </a:lnTo>
                <a:lnTo>
                  <a:pt x="10188" y="1801"/>
                </a:lnTo>
                <a:lnTo>
                  <a:pt x="10145" y="1697"/>
                </a:lnTo>
                <a:lnTo>
                  <a:pt x="10100" y="1597"/>
                </a:lnTo>
                <a:lnTo>
                  <a:pt x="10054" y="1501"/>
                </a:lnTo>
                <a:lnTo>
                  <a:pt x="10006" y="1410"/>
                </a:lnTo>
                <a:lnTo>
                  <a:pt x="9956" y="1323"/>
                </a:lnTo>
                <a:lnTo>
                  <a:pt x="9905" y="1241"/>
                </a:lnTo>
                <a:lnTo>
                  <a:pt x="9854" y="1162"/>
                </a:lnTo>
                <a:lnTo>
                  <a:pt x="9800" y="1088"/>
                </a:lnTo>
                <a:lnTo>
                  <a:pt x="9746" y="1019"/>
                </a:lnTo>
                <a:lnTo>
                  <a:pt x="9689" y="955"/>
                </a:lnTo>
                <a:lnTo>
                  <a:pt x="9632" y="895"/>
                </a:lnTo>
                <a:lnTo>
                  <a:pt x="9573" y="841"/>
                </a:lnTo>
                <a:lnTo>
                  <a:pt x="9514" y="792"/>
                </a:lnTo>
                <a:lnTo>
                  <a:pt x="9454" y="749"/>
                </a:lnTo>
                <a:lnTo>
                  <a:pt x="9392" y="711"/>
                </a:lnTo>
                <a:lnTo>
                  <a:pt x="9330" y="678"/>
                </a:lnTo>
                <a:lnTo>
                  <a:pt x="9267" y="651"/>
                </a:lnTo>
                <a:lnTo>
                  <a:pt x="9203" y="630"/>
                </a:lnTo>
                <a:lnTo>
                  <a:pt x="9138" y="614"/>
                </a:lnTo>
                <a:lnTo>
                  <a:pt x="9072" y="605"/>
                </a:lnTo>
                <a:lnTo>
                  <a:pt x="9006" y="602"/>
                </a:lnTo>
                <a:lnTo>
                  <a:pt x="8940" y="605"/>
                </a:lnTo>
                <a:lnTo>
                  <a:pt x="8874" y="614"/>
                </a:lnTo>
                <a:lnTo>
                  <a:pt x="8809" y="630"/>
                </a:lnTo>
                <a:lnTo>
                  <a:pt x="8746" y="651"/>
                </a:lnTo>
                <a:lnTo>
                  <a:pt x="8682" y="678"/>
                </a:lnTo>
                <a:lnTo>
                  <a:pt x="8620" y="711"/>
                </a:lnTo>
                <a:lnTo>
                  <a:pt x="8558" y="749"/>
                </a:lnTo>
                <a:lnTo>
                  <a:pt x="8498" y="792"/>
                </a:lnTo>
                <a:lnTo>
                  <a:pt x="8439" y="841"/>
                </a:lnTo>
                <a:lnTo>
                  <a:pt x="8380" y="895"/>
                </a:lnTo>
                <a:lnTo>
                  <a:pt x="8323" y="955"/>
                </a:lnTo>
                <a:lnTo>
                  <a:pt x="8266" y="1019"/>
                </a:lnTo>
                <a:lnTo>
                  <a:pt x="8212" y="1088"/>
                </a:lnTo>
                <a:lnTo>
                  <a:pt x="8158" y="1162"/>
                </a:lnTo>
                <a:lnTo>
                  <a:pt x="8107" y="1241"/>
                </a:lnTo>
                <a:lnTo>
                  <a:pt x="8056" y="1323"/>
                </a:lnTo>
                <a:lnTo>
                  <a:pt x="8006" y="1410"/>
                </a:lnTo>
                <a:lnTo>
                  <a:pt x="7958" y="1501"/>
                </a:lnTo>
                <a:lnTo>
                  <a:pt x="7912" y="1597"/>
                </a:lnTo>
                <a:lnTo>
                  <a:pt x="7867" y="1697"/>
                </a:lnTo>
                <a:lnTo>
                  <a:pt x="7824" y="1801"/>
                </a:lnTo>
                <a:lnTo>
                  <a:pt x="7782" y="1908"/>
                </a:lnTo>
                <a:lnTo>
                  <a:pt x="7742" y="2019"/>
                </a:lnTo>
                <a:lnTo>
                  <a:pt x="7705" y="2132"/>
                </a:lnTo>
                <a:lnTo>
                  <a:pt x="7667" y="2251"/>
                </a:lnTo>
                <a:lnTo>
                  <a:pt x="7634" y="2372"/>
                </a:lnTo>
                <a:lnTo>
                  <a:pt x="7601" y="2497"/>
                </a:lnTo>
                <a:lnTo>
                  <a:pt x="7571" y="2624"/>
                </a:lnTo>
                <a:lnTo>
                  <a:pt x="7543" y="2754"/>
                </a:lnTo>
                <a:lnTo>
                  <a:pt x="7517" y="2887"/>
                </a:lnTo>
                <a:lnTo>
                  <a:pt x="7492" y="3023"/>
                </a:lnTo>
                <a:lnTo>
                  <a:pt x="7470" y="3162"/>
                </a:lnTo>
                <a:lnTo>
                  <a:pt x="7344" y="3141"/>
                </a:lnTo>
                <a:lnTo>
                  <a:pt x="7222" y="3119"/>
                </a:lnTo>
                <a:lnTo>
                  <a:pt x="7101" y="3095"/>
                </a:lnTo>
                <a:lnTo>
                  <a:pt x="6983" y="3070"/>
                </a:lnTo>
                <a:lnTo>
                  <a:pt x="6868" y="3043"/>
                </a:lnTo>
                <a:lnTo>
                  <a:pt x="6757" y="3016"/>
                </a:lnTo>
                <a:lnTo>
                  <a:pt x="6648" y="2987"/>
                </a:lnTo>
                <a:lnTo>
                  <a:pt x="6542" y="2956"/>
                </a:lnTo>
                <a:lnTo>
                  <a:pt x="6438" y="2924"/>
                </a:lnTo>
                <a:lnTo>
                  <a:pt x="6339" y="2890"/>
                </a:lnTo>
                <a:lnTo>
                  <a:pt x="6242" y="2857"/>
                </a:lnTo>
                <a:lnTo>
                  <a:pt x="6150" y="2821"/>
                </a:lnTo>
                <a:lnTo>
                  <a:pt x="6061" y="2785"/>
                </a:lnTo>
                <a:lnTo>
                  <a:pt x="5975" y="2747"/>
                </a:lnTo>
                <a:lnTo>
                  <a:pt x="5893" y="2707"/>
                </a:lnTo>
                <a:lnTo>
                  <a:pt x="5816" y="2668"/>
                </a:lnTo>
                <a:lnTo>
                  <a:pt x="5741" y="2626"/>
                </a:lnTo>
                <a:lnTo>
                  <a:pt x="5672" y="2585"/>
                </a:lnTo>
                <a:lnTo>
                  <a:pt x="5606" y="2542"/>
                </a:lnTo>
                <a:lnTo>
                  <a:pt x="5544" y="2498"/>
                </a:lnTo>
                <a:lnTo>
                  <a:pt x="5487" y="2453"/>
                </a:lnTo>
                <a:lnTo>
                  <a:pt x="5435" y="2407"/>
                </a:lnTo>
                <a:lnTo>
                  <a:pt x="5387" y="2361"/>
                </a:lnTo>
                <a:lnTo>
                  <a:pt x="5343" y="2314"/>
                </a:lnTo>
                <a:lnTo>
                  <a:pt x="5305" y="2265"/>
                </a:lnTo>
                <a:lnTo>
                  <a:pt x="5271" y="2217"/>
                </a:lnTo>
                <a:lnTo>
                  <a:pt x="5241" y="2167"/>
                </a:lnTo>
                <a:lnTo>
                  <a:pt x="5218" y="2118"/>
                </a:lnTo>
                <a:lnTo>
                  <a:pt x="5199" y="2067"/>
                </a:lnTo>
                <a:lnTo>
                  <a:pt x="5185" y="2017"/>
                </a:lnTo>
                <a:lnTo>
                  <a:pt x="5177" y="1965"/>
                </a:lnTo>
                <a:lnTo>
                  <a:pt x="5174" y="1912"/>
                </a:lnTo>
                <a:lnTo>
                  <a:pt x="5180" y="1842"/>
                </a:lnTo>
                <a:lnTo>
                  <a:pt x="5194" y="1773"/>
                </a:lnTo>
                <a:lnTo>
                  <a:pt x="5219" y="1705"/>
                </a:lnTo>
                <a:lnTo>
                  <a:pt x="5252" y="1638"/>
                </a:lnTo>
                <a:lnTo>
                  <a:pt x="5294" y="1571"/>
                </a:lnTo>
                <a:lnTo>
                  <a:pt x="5346" y="1507"/>
                </a:lnTo>
                <a:lnTo>
                  <a:pt x="5407" y="1444"/>
                </a:lnTo>
                <a:lnTo>
                  <a:pt x="5476" y="1381"/>
                </a:lnTo>
                <a:lnTo>
                  <a:pt x="5552" y="1322"/>
                </a:lnTo>
                <a:lnTo>
                  <a:pt x="5637" y="1262"/>
                </a:lnTo>
                <a:lnTo>
                  <a:pt x="5729" y="1206"/>
                </a:lnTo>
                <a:lnTo>
                  <a:pt x="5829" y="1151"/>
                </a:lnTo>
                <a:lnTo>
                  <a:pt x="5935" y="1097"/>
                </a:lnTo>
                <a:lnTo>
                  <a:pt x="6049" y="1045"/>
                </a:lnTo>
                <a:lnTo>
                  <a:pt x="6169" y="995"/>
                </a:lnTo>
                <a:lnTo>
                  <a:pt x="6296" y="948"/>
                </a:lnTo>
                <a:lnTo>
                  <a:pt x="6429" y="903"/>
                </a:lnTo>
                <a:lnTo>
                  <a:pt x="6569" y="860"/>
                </a:lnTo>
                <a:lnTo>
                  <a:pt x="6713" y="820"/>
                </a:lnTo>
                <a:lnTo>
                  <a:pt x="6864" y="782"/>
                </a:lnTo>
                <a:lnTo>
                  <a:pt x="7019" y="747"/>
                </a:lnTo>
                <a:lnTo>
                  <a:pt x="7180" y="714"/>
                </a:lnTo>
                <a:lnTo>
                  <a:pt x="7344" y="684"/>
                </a:lnTo>
                <a:lnTo>
                  <a:pt x="7514" y="657"/>
                </a:lnTo>
                <a:lnTo>
                  <a:pt x="7689" y="632"/>
                </a:lnTo>
                <a:lnTo>
                  <a:pt x="7867" y="611"/>
                </a:lnTo>
                <a:lnTo>
                  <a:pt x="8048" y="593"/>
                </a:lnTo>
                <a:lnTo>
                  <a:pt x="8234" y="577"/>
                </a:lnTo>
                <a:lnTo>
                  <a:pt x="8423" y="565"/>
                </a:lnTo>
                <a:lnTo>
                  <a:pt x="8614" y="557"/>
                </a:lnTo>
                <a:lnTo>
                  <a:pt x="8809" y="551"/>
                </a:lnTo>
                <a:lnTo>
                  <a:pt x="9006" y="549"/>
                </a:lnTo>
                <a:lnTo>
                  <a:pt x="9203" y="551"/>
                </a:lnTo>
                <a:lnTo>
                  <a:pt x="9398" y="557"/>
                </a:lnTo>
                <a:lnTo>
                  <a:pt x="9589" y="565"/>
                </a:lnTo>
                <a:lnTo>
                  <a:pt x="9778" y="577"/>
                </a:lnTo>
                <a:lnTo>
                  <a:pt x="9964" y="593"/>
                </a:lnTo>
                <a:lnTo>
                  <a:pt x="10145" y="611"/>
                </a:lnTo>
                <a:lnTo>
                  <a:pt x="10323" y="632"/>
                </a:lnTo>
                <a:lnTo>
                  <a:pt x="10498" y="657"/>
                </a:lnTo>
                <a:lnTo>
                  <a:pt x="10668" y="684"/>
                </a:lnTo>
                <a:lnTo>
                  <a:pt x="10832" y="714"/>
                </a:lnTo>
                <a:lnTo>
                  <a:pt x="10993" y="747"/>
                </a:lnTo>
                <a:lnTo>
                  <a:pt x="11148" y="782"/>
                </a:lnTo>
                <a:lnTo>
                  <a:pt x="11298" y="820"/>
                </a:lnTo>
                <a:lnTo>
                  <a:pt x="11443" y="860"/>
                </a:lnTo>
                <a:lnTo>
                  <a:pt x="11582" y="903"/>
                </a:lnTo>
                <a:lnTo>
                  <a:pt x="11716" y="948"/>
                </a:lnTo>
                <a:lnTo>
                  <a:pt x="11842" y="995"/>
                </a:lnTo>
                <a:lnTo>
                  <a:pt x="11962" y="1045"/>
                </a:lnTo>
                <a:lnTo>
                  <a:pt x="12076" y="1097"/>
                </a:lnTo>
                <a:lnTo>
                  <a:pt x="12183" y="1151"/>
                </a:lnTo>
                <a:lnTo>
                  <a:pt x="12283" y="1206"/>
                </a:lnTo>
                <a:lnTo>
                  <a:pt x="12374" y="1262"/>
                </a:lnTo>
                <a:lnTo>
                  <a:pt x="12460" y="1322"/>
                </a:lnTo>
                <a:lnTo>
                  <a:pt x="12536" y="1381"/>
                </a:lnTo>
                <a:lnTo>
                  <a:pt x="12605" y="1444"/>
                </a:lnTo>
                <a:lnTo>
                  <a:pt x="12665" y="1507"/>
                </a:lnTo>
                <a:lnTo>
                  <a:pt x="12716" y="1571"/>
                </a:lnTo>
                <a:lnTo>
                  <a:pt x="12759" y="1638"/>
                </a:lnTo>
                <a:lnTo>
                  <a:pt x="12793" y="1705"/>
                </a:lnTo>
                <a:lnTo>
                  <a:pt x="12818" y="1773"/>
                </a:lnTo>
                <a:lnTo>
                  <a:pt x="12832" y="1842"/>
                </a:lnTo>
                <a:lnTo>
                  <a:pt x="12837" y="1912"/>
                </a:lnTo>
                <a:close/>
                <a:moveTo>
                  <a:pt x="14688" y="4115"/>
                </a:moveTo>
                <a:lnTo>
                  <a:pt x="14681" y="4309"/>
                </a:lnTo>
                <a:lnTo>
                  <a:pt x="14662" y="4500"/>
                </a:lnTo>
                <a:lnTo>
                  <a:pt x="14629" y="4689"/>
                </a:lnTo>
                <a:lnTo>
                  <a:pt x="14584" y="4874"/>
                </a:lnTo>
                <a:lnTo>
                  <a:pt x="14527" y="5057"/>
                </a:lnTo>
                <a:lnTo>
                  <a:pt x="14458" y="5237"/>
                </a:lnTo>
                <a:lnTo>
                  <a:pt x="14378" y="5412"/>
                </a:lnTo>
                <a:lnTo>
                  <a:pt x="14286" y="5584"/>
                </a:lnTo>
                <a:lnTo>
                  <a:pt x="14183" y="5753"/>
                </a:lnTo>
                <a:lnTo>
                  <a:pt x="14071" y="5917"/>
                </a:lnTo>
                <a:lnTo>
                  <a:pt x="13947" y="6077"/>
                </a:lnTo>
                <a:lnTo>
                  <a:pt x="13814" y="6233"/>
                </a:lnTo>
                <a:lnTo>
                  <a:pt x="13670" y="6384"/>
                </a:lnTo>
                <a:lnTo>
                  <a:pt x="13518" y="6529"/>
                </a:lnTo>
                <a:lnTo>
                  <a:pt x="13356" y="6671"/>
                </a:lnTo>
                <a:lnTo>
                  <a:pt x="13186" y="6806"/>
                </a:lnTo>
                <a:lnTo>
                  <a:pt x="13007" y="6935"/>
                </a:lnTo>
                <a:lnTo>
                  <a:pt x="12820" y="7060"/>
                </a:lnTo>
                <a:lnTo>
                  <a:pt x="12624" y="7178"/>
                </a:lnTo>
                <a:lnTo>
                  <a:pt x="12422" y="7289"/>
                </a:lnTo>
                <a:lnTo>
                  <a:pt x="12212" y="7395"/>
                </a:lnTo>
                <a:lnTo>
                  <a:pt x="11995" y="7494"/>
                </a:lnTo>
                <a:lnTo>
                  <a:pt x="11771" y="7586"/>
                </a:lnTo>
                <a:lnTo>
                  <a:pt x="11541" y="7671"/>
                </a:lnTo>
                <a:lnTo>
                  <a:pt x="11305" y="7748"/>
                </a:lnTo>
                <a:lnTo>
                  <a:pt x="11063" y="7819"/>
                </a:lnTo>
                <a:lnTo>
                  <a:pt x="10815" y="7881"/>
                </a:lnTo>
                <a:lnTo>
                  <a:pt x="10563" y="7936"/>
                </a:lnTo>
                <a:lnTo>
                  <a:pt x="10305" y="7983"/>
                </a:lnTo>
                <a:lnTo>
                  <a:pt x="10044" y="8021"/>
                </a:lnTo>
                <a:lnTo>
                  <a:pt x="9777" y="8051"/>
                </a:lnTo>
                <a:lnTo>
                  <a:pt x="9507" y="8072"/>
                </a:lnTo>
                <a:lnTo>
                  <a:pt x="9568" y="8023"/>
                </a:lnTo>
                <a:lnTo>
                  <a:pt x="9627" y="7967"/>
                </a:lnTo>
                <a:lnTo>
                  <a:pt x="9686" y="7908"/>
                </a:lnTo>
                <a:lnTo>
                  <a:pt x="9743" y="7843"/>
                </a:lnTo>
                <a:lnTo>
                  <a:pt x="9799" y="7772"/>
                </a:lnTo>
                <a:lnTo>
                  <a:pt x="9854" y="7697"/>
                </a:lnTo>
                <a:lnTo>
                  <a:pt x="9907" y="7618"/>
                </a:lnTo>
                <a:lnTo>
                  <a:pt x="9958" y="7532"/>
                </a:lnTo>
                <a:lnTo>
                  <a:pt x="10009" y="7443"/>
                </a:lnTo>
                <a:lnTo>
                  <a:pt x="10057" y="7350"/>
                </a:lnTo>
                <a:lnTo>
                  <a:pt x="10105" y="7252"/>
                </a:lnTo>
                <a:lnTo>
                  <a:pt x="10150" y="7150"/>
                </a:lnTo>
                <a:lnTo>
                  <a:pt x="10194" y="7044"/>
                </a:lnTo>
                <a:lnTo>
                  <a:pt x="10236" y="6934"/>
                </a:lnTo>
                <a:lnTo>
                  <a:pt x="10276" y="6820"/>
                </a:lnTo>
                <a:lnTo>
                  <a:pt x="10315" y="6703"/>
                </a:lnTo>
                <a:lnTo>
                  <a:pt x="10351" y="6582"/>
                </a:lnTo>
                <a:lnTo>
                  <a:pt x="10386" y="6458"/>
                </a:lnTo>
                <a:lnTo>
                  <a:pt x="10419" y="6330"/>
                </a:lnTo>
                <a:lnTo>
                  <a:pt x="10449" y="6199"/>
                </a:lnTo>
                <a:lnTo>
                  <a:pt x="10477" y="6066"/>
                </a:lnTo>
                <a:lnTo>
                  <a:pt x="10503" y="5929"/>
                </a:lnTo>
                <a:lnTo>
                  <a:pt x="10527" y="5790"/>
                </a:lnTo>
                <a:lnTo>
                  <a:pt x="10548" y="5647"/>
                </a:lnTo>
                <a:lnTo>
                  <a:pt x="10569" y="5503"/>
                </a:lnTo>
                <a:lnTo>
                  <a:pt x="10585" y="5356"/>
                </a:lnTo>
                <a:lnTo>
                  <a:pt x="10599" y="5206"/>
                </a:lnTo>
                <a:lnTo>
                  <a:pt x="10611" y="5054"/>
                </a:lnTo>
                <a:lnTo>
                  <a:pt x="10620" y="4901"/>
                </a:lnTo>
                <a:lnTo>
                  <a:pt x="10627" y="4746"/>
                </a:lnTo>
                <a:lnTo>
                  <a:pt x="10632" y="4589"/>
                </a:lnTo>
                <a:lnTo>
                  <a:pt x="10633" y="4430"/>
                </a:lnTo>
                <a:lnTo>
                  <a:pt x="10633" y="4403"/>
                </a:lnTo>
                <a:lnTo>
                  <a:pt x="10633" y="4377"/>
                </a:lnTo>
                <a:lnTo>
                  <a:pt x="10633" y="4351"/>
                </a:lnTo>
                <a:lnTo>
                  <a:pt x="10633" y="4326"/>
                </a:lnTo>
                <a:lnTo>
                  <a:pt x="10632" y="4300"/>
                </a:lnTo>
                <a:lnTo>
                  <a:pt x="10632" y="4274"/>
                </a:lnTo>
                <a:lnTo>
                  <a:pt x="10630" y="4248"/>
                </a:lnTo>
                <a:lnTo>
                  <a:pt x="10630" y="4222"/>
                </a:lnTo>
                <a:lnTo>
                  <a:pt x="10808" y="4193"/>
                </a:lnTo>
                <a:lnTo>
                  <a:pt x="10984" y="4163"/>
                </a:lnTo>
                <a:lnTo>
                  <a:pt x="11155" y="4129"/>
                </a:lnTo>
                <a:lnTo>
                  <a:pt x="11323" y="4092"/>
                </a:lnTo>
                <a:lnTo>
                  <a:pt x="11487" y="4052"/>
                </a:lnTo>
                <a:lnTo>
                  <a:pt x="11647" y="4011"/>
                </a:lnTo>
                <a:lnTo>
                  <a:pt x="11803" y="3967"/>
                </a:lnTo>
                <a:lnTo>
                  <a:pt x="11955" y="3920"/>
                </a:lnTo>
                <a:lnTo>
                  <a:pt x="12103" y="3871"/>
                </a:lnTo>
                <a:lnTo>
                  <a:pt x="12245" y="3820"/>
                </a:lnTo>
                <a:lnTo>
                  <a:pt x="12383" y="3767"/>
                </a:lnTo>
                <a:lnTo>
                  <a:pt x="12516" y="3710"/>
                </a:lnTo>
                <a:lnTo>
                  <a:pt x="12644" y="3653"/>
                </a:lnTo>
                <a:lnTo>
                  <a:pt x="12768" y="3593"/>
                </a:lnTo>
                <a:lnTo>
                  <a:pt x="12885" y="3532"/>
                </a:lnTo>
                <a:lnTo>
                  <a:pt x="12998" y="3467"/>
                </a:lnTo>
                <a:lnTo>
                  <a:pt x="13105" y="3402"/>
                </a:lnTo>
                <a:lnTo>
                  <a:pt x="13205" y="3335"/>
                </a:lnTo>
                <a:lnTo>
                  <a:pt x="13301" y="3265"/>
                </a:lnTo>
                <a:lnTo>
                  <a:pt x="13390" y="3194"/>
                </a:lnTo>
                <a:lnTo>
                  <a:pt x="13472" y="3122"/>
                </a:lnTo>
                <a:lnTo>
                  <a:pt x="13548" y="3049"/>
                </a:lnTo>
                <a:lnTo>
                  <a:pt x="13618" y="2974"/>
                </a:lnTo>
                <a:lnTo>
                  <a:pt x="13681" y="2896"/>
                </a:lnTo>
                <a:lnTo>
                  <a:pt x="13738" y="2819"/>
                </a:lnTo>
                <a:lnTo>
                  <a:pt x="13786" y="2740"/>
                </a:lnTo>
                <a:lnTo>
                  <a:pt x="13829" y="2659"/>
                </a:lnTo>
                <a:lnTo>
                  <a:pt x="13864" y="2578"/>
                </a:lnTo>
                <a:lnTo>
                  <a:pt x="13891" y="2495"/>
                </a:lnTo>
                <a:lnTo>
                  <a:pt x="13910" y="2411"/>
                </a:lnTo>
                <a:lnTo>
                  <a:pt x="13922" y="2326"/>
                </a:lnTo>
                <a:lnTo>
                  <a:pt x="13927" y="2242"/>
                </a:lnTo>
                <a:lnTo>
                  <a:pt x="13926" y="2210"/>
                </a:lnTo>
                <a:lnTo>
                  <a:pt x="13924" y="2180"/>
                </a:lnTo>
                <a:lnTo>
                  <a:pt x="13921" y="2148"/>
                </a:lnTo>
                <a:lnTo>
                  <a:pt x="13918" y="2118"/>
                </a:lnTo>
                <a:lnTo>
                  <a:pt x="13963" y="2173"/>
                </a:lnTo>
                <a:lnTo>
                  <a:pt x="14007" y="2229"/>
                </a:lnTo>
                <a:lnTo>
                  <a:pt x="14049" y="2285"/>
                </a:lnTo>
                <a:lnTo>
                  <a:pt x="14091" y="2343"/>
                </a:lnTo>
                <a:lnTo>
                  <a:pt x="14132" y="2400"/>
                </a:lnTo>
                <a:lnTo>
                  <a:pt x="14170" y="2457"/>
                </a:lnTo>
                <a:lnTo>
                  <a:pt x="14208" y="2516"/>
                </a:lnTo>
                <a:lnTo>
                  <a:pt x="14244" y="2576"/>
                </a:lnTo>
                <a:lnTo>
                  <a:pt x="14279" y="2635"/>
                </a:lnTo>
                <a:lnTo>
                  <a:pt x="14313" y="2695"/>
                </a:lnTo>
                <a:lnTo>
                  <a:pt x="14345" y="2756"/>
                </a:lnTo>
                <a:lnTo>
                  <a:pt x="14376" y="2816"/>
                </a:lnTo>
                <a:lnTo>
                  <a:pt x="14406" y="2877"/>
                </a:lnTo>
                <a:lnTo>
                  <a:pt x="14434" y="2939"/>
                </a:lnTo>
                <a:lnTo>
                  <a:pt x="14460" y="3001"/>
                </a:lnTo>
                <a:lnTo>
                  <a:pt x="14486" y="3064"/>
                </a:lnTo>
                <a:lnTo>
                  <a:pt x="14510" y="3127"/>
                </a:lnTo>
                <a:lnTo>
                  <a:pt x="14532" y="3190"/>
                </a:lnTo>
                <a:lnTo>
                  <a:pt x="14554" y="3254"/>
                </a:lnTo>
                <a:lnTo>
                  <a:pt x="14573" y="3318"/>
                </a:lnTo>
                <a:lnTo>
                  <a:pt x="14591" y="3383"/>
                </a:lnTo>
                <a:lnTo>
                  <a:pt x="14608" y="3447"/>
                </a:lnTo>
                <a:lnTo>
                  <a:pt x="14622" y="3512"/>
                </a:lnTo>
                <a:lnTo>
                  <a:pt x="14636" y="3579"/>
                </a:lnTo>
                <a:lnTo>
                  <a:pt x="14648" y="3644"/>
                </a:lnTo>
                <a:lnTo>
                  <a:pt x="14658" y="3710"/>
                </a:lnTo>
                <a:lnTo>
                  <a:pt x="14667" y="3778"/>
                </a:lnTo>
                <a:lnTo>
                  <a:pt x="14674" y="3844"/>
                </a:lnTo>
                <a:lnTo>
                  <a:pt x="14680" y="3912"/>
                </a:lnTo>
                <a:lnTo>
                  <a:pt x="14684" y="3979"/>
                </a:lnTo>
                <a:lnTo>
                  <a:pt x="14687" y="4048"/>
                </a:lnTo>
                <a:lnTo>
                  <a:pt x="14688" y="4115"/>
                </a:lnTo>
                <a:close/>
                <a:moveTo>
                  <a:pt x="2581" y="9867"/>
                </a:moveTo>
                <a:lnTo>
                  <a:pt x="0" y="9867"/>
                </a:lnTo>
                <a:lnTo>
                  <a:pt x="0" y="10437"/>
                </a:lnTo>
                <a:lnTo>
                  <a:pt x="954" y="10437"/>
                </a:lnTo>
                <a:lnTo>
                  <a:pt x="952" y="12870"/>
                </a:lnTo>
                <a:lnTo>
                  <a:pt x="1629" y="12870"/>
                </a:lnTo>
                <a:lnTo>
                  <a:pt x="1629" y="10437"/>
                </a:lnTo>
                <a:lnTo>
                  <a:pt x="2581" y="10437"/>
                </a:lnTo>
                <a:lnTo>
                  <a:pt x="2581" y="9867"/>
                </a:lnTo>
                <a:close/>
                <a:moveTo>
                  <a:pt x="2733" y="11369"/>
                </a:moveTo>
                <a:lnTo>
                  <a:pt x="2736" y="11450"/>
                </a:lnTo>
                <a:lnTo>
                  <a:pt x="2741" y="11530"/>
                </a:lnTo>
                <a:lnTo>
                  <a:pt x="2751" y="11610"/>
                </a:lnTo>
                <a:lnTo>
                  <a:pt x="2766" y="11689"/>
                </a:lnTo>
                <a:lnTo>
                  <a:pt x="2783" y="11766"/>
                </a:lnTo>
                <a:lnTo>
                  <a:pt x="2804" y="11841"/>
                </a:lnTo>
                <a:lnTo>
                  <a:pt x="2830" y="11915"/>
                </a:lnTo>
                <a:lnTo>
                  <a:pt x="2858" y="11987"/>
                </a:lnTo>
                <a:lnTo>
                  <a:pt x="2890" y="12058"/>
                </a:lnTo>
                <a:lnTo>
                  <a:pt x="2926" y="12127"/>
                </a:lnTo>
                <a:lnTo>
                  <a:pt x="2964" y="12193"/>
                </a:lnTo>
                <a:lnTo>
                  <a:pt x="3005" y="12258"/>
                </a:lnTo>
                <a:lnTo>
                  <a:pt x="3050" y="12320"/>
                </a:lnTo>
                <a:lnTo>
                  <a:pt x="3097" y="12380"/>
                </a:lnTo>
                <a:lnTo>
                  <a:pt x="3146" y="12438"/>
                </a:lnTo>
                <a:lnTo>
                  <a:pt x="3199" y="12493"/>
                </a:lnTo>
                <a:lnTo>
                  <a:pt x="3255" y="12546"/>
                </a:lnTo>
                <a:lnTo>
                  <a:pt x="3312" y="12596"/>
                </a:lnTo>
                <a:lnTo>
                  <a:pt x="3373" y="12643"/>
                </a:lnTo>
                <a:lnTo>
                  <a:pt x="3435" y="12688"/>
                </a:lnTo>
                <a:lnTo>
                  <a:pt x="3500" y="12728"/>
                </a:lnTo>
                <a:lnTo>
                  <a:pt x="3566" y="12767"/>
                </a:lnTo>
                <a:lnTo>
                  <a:pt x="3635" y="12803"/>
                </a:lnTo>
                <a:lnTo>
                  <a:pt x="3706" y="12834"/>
                </a:lnTo>
                <a:lnTo>
                  <a:pt x="3778" y="12862"/>
                </a:lnTo>
                <a:lnTo>
                  <a:pt x="3852" y="12888"/>
                </a:lnTo>
                <a:lnTo>
                  <a:pt x="3928" y="12909"/>
                </a:lnTo>
                <a:lnTo>
                  <a:pt x="4004" y="12926"/>
                </a:lnTo>
                <a:lnTo>
                  <a:pt x="4083" y="12941"/>
                </a:lnTo>
                <a:lnTo>
                  <a:pt x="4163" y="12951"/>
                </a:lnTo>
                <a:lnTo>
                  <a:pt x="4243" y="12957"/>
                </a:lnTo>
                <a:lnTo>
                  <a:pt x="4325" y="12959"/>
                </a:lnTo>
                <a:lnTo>
                  <a:pt x="4407" y="12957"/>
                </a:lnTo>
                <a:lnTo>
                  <a:pt x="4488" y="12951"/>
                </a:lnTo>
                <a:lnTo>
                  <a:pt x="4568" y="12941"/>
                </a:lnTo>
                <a:lnTo>
                  <a:pt x="4646" y="12926"/>
                </a:lnTo>
                <a:lnTo>
                  <a:pt x="4724" y="12909"/>
                </a:lnTo>
                <a:lnTo>
                  <a:pt x="4799" y="12888"/>
                </a:lnTo>
                <a:lnTo>
                  <a:pt x="4873" y="12862"/>
                </a:lnTo>
                <a:lnTo>
                  <a:pt x="4945" y="12834"/>
                </a:lnTo>
                <a:lnTo>
                  <a:pt x="5016" y="12803"/>
                </a:lnTo>
                <a:lnTo>
                  <a:pt x="5085" y="12767"/>
                </a:lnTo>
                <a:lnTo>
                  <a:pt x="5151" y="12728"/>
                </a:lnTo>
                <a:lnTo>
                  <a:pt x="5216" y="12688"/>
                </a:lnTo>
                <a:lnTo>
                  <a:pt x="5279" y="12643"/>
                </a:lnTo>
                <a:lnTo>
                  <a:pt x="5338" y="12596"/>
                </a:lnTo>
                <a:lnTo>
                  <a:pt x="5396" y="12546"/>
                </a:lnTo>
                <a:lnTo>
                  <a:pt x="5452" y="12493"/>
                </a:lnTo>
                <a:lnTo>
                  <a:pt x="5504" y="12438"/>
                </a:lnTo>
                <a:lnTo>
                  <a:pt x="5554" y="12380"/>
                </a:lnTo>
                <a:lnTo>
                  <a:pt x="5602" y="12320"/>
                </a:lnTo>
                <a:lnTo>
                  <a:pt x="5646" y="12258"/>
                </a:lnTo>
                <a:lnTo>
                  <a:pt x="5687" y="12193"/>
                </a:lnTo>
                <a:lnTo>
                  <a:pt x="5726" y="12127"/>
                </a:lnTo>
                <a:lnTo>
                  <a:pt x="5762" y="12058"/>
                </a:lnTo>
                <a:lnTo>
                  <a:pt x="5793" y="11987"/>
                </a:lnTo>
                <a:lnTo>
                  <a:pt x="5821" y="11915"/>
                </a:lnTo>
                <a:lnTo>
                  <a:pt x="5847" y="11841"/>
                </a:lnTo>
                <a:lnTo>
                  <a:pt x="5869" y="11766"/>
                </a:lnTo>
                <a:lnTo>
                  <a:pt x="5885" y="11689"/>
                </a:lnTo>
                <a:lnTo>
                  <a:pt x="5900" y="11610"/>
                </a:lnTo>
                <a:lnTo>
                  <a:pt x="5910" y="11530"/>
                </a:lnTo>
                <a:lnTo>
                  <a:pt x="5916" y="11450"/>
                </a:lnTo>
                <a:lnTo>
                  <a:pt x="5918" y="11369"/>
                </a:lnTo>
                <a:lnTo>
                  <a:pt x="5916" y="11286"/>
                </a:lnTo>
                <a:lnTo>
                  <a:pt x="5910" y="11205"/>
                </a:lnTo>
                <a:lnTo>
                  <a:pt x="5900" y="11126"/>
                </a:lnTo>
                <a:lnTo>
                  <a:pt x="5885" y="11048"/>
                </a:lnTo>
                <a:lnTo>
                  <a:pt x="5869" y="10970"/>
                </a:lnTo>
                <a:lnTo>
                  <a:pt x="5847" y="10895"/>
                </a:lnTo>
                <a:lnTo>
                  <a:pt x="5821" y="10821"/>
                </a:lnTo>
                <a:lnTo>
                  <a:pt x="5793" y="10749"/>
                </a:lnTo>
                <a:lnTo>
                  <a:pt x="5762" y="10679"/>
                </a:lnTo>
                <a:lnTo>
                  <a:pt x="5726" y="10610"/>
                </a:lnTo>
                <a:lnTo>
                  <a:pt x="5687" y="10543"/>
                </a:lnTo>
                <a:lnTo>
                  <a:pt x="5646" y="10479"/>
                </a:lnTo>
                <a:lnTo>
                  <a:pt x="5602" y="10416"/>
                </a:lnTo>
                <a:lnTo>
                  <a:pt x="5554" y="10356"/>
                </a:lnTo>
                <a:lnTo>
                  <a:pt x="5504" y="10299"/>
                </a:lnTo>
                <a:lnTo>
                  <a:pt x="5452" y="10244"/>
                </a:lnTo>
                <a:lnTo>
                  <a:pt x="5396" y="10191"/>
                </a:lnTo>
                <a:lnTo>
                  <a:pt x="5338" y="10140"/>
                </a:lnTo>
                <a:lnTo>
                  <a:pt x="5279" y="10093"/>
                </a:lnTo>
                <a:lnTo>
                  <a:pt x="5216" y="10049"/>
                </a:lnTo>
                <a:lnTo>
                  <a:pt x="5151" y="10008"/>
                </a:lnTo>
                <a:lnTo>
                  <a:pt x="5085" y="9969"/>
                </a:lnTo>
                <a:lnTo>
                  <a:pt x="5016" y="9935"/>
                </a:lnTo>
                <a:lnTo>
                  <a:pt x="4945" y="9902"/>
                </a:lnTo>
                <a:lnTo>
                  <a:pt x="4873" y="9874"/>
                </a:lnTo>
                <a:lnTo>
                  <a:pt x="4799" y="9849"/>
                </a:lnTo>
                <a:lnTo>
                  <a:pt x="4724" y="9828"/>
                </a:lnTo>
                <a:lnTo>
                  <a:pt x="4646" y="9810"/>
                </a:lnTo>
                <a:lnTo>
                  <a:pt x="4568" y="9796"/>
                </a:lnTo>
                <a:lnTo>
                  <a:pt x="4488" y="9786"/>
                </a:lnTo>
                <a:lnTo>
                  <a:pt x="4407" y="9779"/>
                </a:lnTo>
                <a:lnTo>
                  <a:pt x="4325" y="9777"/>
                </a:lnTo>
                <a:lnTo>
                  <a:pt x="4243" y="9779"/>
                </a:lnTo>
                <a:lnTo>
                  <a:pt x="4163" y="9786"/>
                </a:lnTo>
                <a:lnTo>
                  <a:pt x="4083" y="9796"/>
                </a:lnTo>
                <a:lnTo>
                  <a:pt x="4004" y="9810"/>
                </a:lnTo>
                <a:lnTo>
                  <a:pt x="3928" y="9828"/>
                </a:lnTo>
                <a:lnTo>
                  <a:pt x="3852" y="9849"/>
                </a:lnTo>
                <a:lnTo>
                  <a:pt x="3778" y="9874"/>
                </a:lnTo>
                <a:lnTo>
                  <a:pt x="3706" y="9902"/>
                </a:lnTo>
                <a:lnTo>
                  <a:pt x="3635" y="9935"/>
                </a:lnTo>
                <a:lnTo>
                  <a:pt x="3566" y="9969"/>
                </a:lnTo>
                <a:lnTo>
                  <a:pt x="3500" y="10008"/>
                </a:lnTo>
                <a:lnTo>
                  <a:pt x="3435" y="10049"/>
                </a:lnTo>
                <a:lnTo>
                  <a:pt x="3373" y="10093"/>
                </a:lnTo>
                <a:lnTo>
                  <a:pt x="3312" y="10140"/>
                </a:lnTo>
                <a:lnTo>
                  <a:pt x="3255" y="10191"/>
                </a:lnTo>
                <a:lnTo>
                  <a:pt x="3199" y="10244"/>
                </a:lnTo>
                <a:lnTo>
                  <a:pt x="3146" y="10299"/>
                </a:lnTo>
                <a:lnTo>
                  <a:pt x="3097" y="10356"/>
                </a:lnTo>
                <a:lnTo>
                  <a:pt x="3050" y="10416"/>
                </a:lnTo>
                <a:lnTo>
                  <a:pt x="3005" y="10479"/>
                </a:lnTo>
                <a:lnTo>
                  <a:pt x="2964" y="10543"/>
                </a:lnTo>
                <a:lnTo>
                  <a:pt x="2926" y="10610"/>
                </a:lnTo>
                <a:lnTo>
                  <a:pt x="2890" y="10679"/>
                </a:lnTo>
                <a:lnTo>
                  <a:pt x="2858" y="10749"/>
                </a:lnTo>
                <a:lnTo>
                  <a:pt x="2830" y="10821"/>
                </a:lnTo>
                <a:lnTo>
                  <a:pt x="2804" y="10895"/>
                </a:lnTo>
                <a:lnTo>
                  <a:pt x="2783" y="10970"/>
                </a:lnTo>
                <a:lnTo>
                  <a:pt x="2766" y="11048"/>
                </a:lnTo>
                <a:lnTo>
                  <a:pt x="2751" y="11126"/>
                </a:lnTo>
                <a:lnTo>
                  <a:pt x="2741" y="11205"/>
                </a:lnTo>
                <a:lnTo>
                  <a:pt x="2736" y="11286"/>
                </a:lnTo>
                <a:lnTo>
                  <a:pt x="2733" y="11369"/>
                </a:lnTo>
                <a:close/>
                <a:moveTo>
                  <a:pt x="3454" y="11369"/>
                </a:moveTo>
                <a:lnTo>
                  <a:pt x="3454" y="11336"/>
                </a:lnTo>
                <a:lnTo>
                  <a:pt x="3455" y="11304"/>
                </a:lnTo>
                <a:lnTo>
                  <a:pt x="3457" y="11274"/>
                </a:lnTo>
                <a:lnTo>
                  <a:pt x="3459" y="11243"/>
                </a:lnTo>
                <a:lnTo>
                  <a:pt x="3463" y="11211"/>
                </a:lnTo>
                <a:lnTo>
                  <a:pt x="3467" y="11181"/>
                </a:lnTo>
                <a:lnTo>
                  <a:pt x="3472" y="11150"/>
                </a:lnTo>
                <a:lnTo>
                  <a:pt x="3477" y="11120"/>
                </a:lnTo>
                <a:lnTo>
                  <a:pt x="3483" y="11090"/>
                </a:lnTo>
                <a:lnTo>
                  <a:pt x="3491" y="11060"/>
                </a:lnTo>
                <a:lnTo>
                  <a:pt x="3498" y="11030"/>
                </a:lnTo>
                <a:lnTo>
                  <a:pt x="3507" y="11001"/>
                </a:lnTo>
                <a:lnTo>
                  <a:pt x="3515" y="10972"/>
                </a:lnTo>
                <a:lnTo>
                  <a:pt x="3525" y="10943"/>
                </a:lnTo>
                <a:lnTo>
                  <a:pt x="3535" y="10915"/>
                </a:lnTo>
                <a:lnTo>
                  <a:pt x="3545" y="10887"/>
                </a:lnTo>
                <a:lnTo>
                  <a:pt x="3555" y="10862"/>
                </a:lnTo>
                <a:lnTo>
                  <a:pt x="3566" y="10839"/>
                </a:lnTo>
                <a:lnTo>
                  <a:pt x="3578" y="10814"/>
                </a:lnTo>
                <a:lnTo>
                  <a:pt x="3590" y="10792"/>
                </a:lnTo>
                <a:lnTo>
                  <a:pt x="3604" y="10769"/>
                </a:lnTo>
                <a:lnTo>
                  <a:pt x="3617" y="10747"/>
                </a:lnTo>
                <a:lnTo>
                  <a:pt x="3631" y="10724"/>
                </a:lnTo>
                <a:lnTo>
                  <a:pt x="3646" y="10704"/>
                </a:lnTo>
                <a:lnTo>
                  <a:pt x="3662" y="10682"/>
                </a:lnTo>
                <a:lnTo>
                  <a:pt x="3678" y="10662"/>
                </a:lnTo>
                <a:lnTo>
                  <a:pt x="3695" y="10642"/>
                </a:lnTo>
                <a:lnTo>
                  <a:pt x="3713" y="10623"/>
                </a:lnTo>
                <a:lnTo>
                  <a:pt x="3731" y="10605"/>
                </a:lnTo>
                <a:lnTo>
                  <a:pt x="3750" y="10587"/>
                </a:lnTo>
                <a:lnTo>
                  <a:pt x="3769" y="10569"/>
                </a:lnTo>
                <a:lnTo>
                  <a:pt x="3789" y="10552"/>
                </a:lnTo>
                <a:lnTo>
                  <a:pt x="3810" y="10536"/>
                </a:lnTo>
                <a:lnTo>
                  <a:pt x="3830" y="10521"/>
                </a:lnTo>
                <a:lnTo>
                  <a:pt x="3851" y="10505"/>
                </a:lnTo>
                <a:lnTo>
                  <a:pt x="3874" y="10491"/>
                </a:lnTo>
                <a:lnTo>
                  <a:pt x="3896" y="10478"/>
                </a:lnTo>
                <a:lnTo>
                  <a:pt x="3919" y="10464"/>
                </a:lnTo>
                <a:lnTo>
                  <a:pt x="3942" y="10452"/>
                </a:lnTo>
                <a:lnTo>
                  <a:pt x="3966" y="10441"/>
                </a:lnTo>
                <a:lnTo>
                  <a:pt x="3990" y="10429"/>
                </a:lnTo>
                <a:lnTo>
                  <a:pt x="4014" y="10420"/>
                </a:lnTo>
                <a:lnTo>
                  <a:pt x="4039" y="10410"/>
                </a:lnTo>
                <a:lnTo>
                  <a:pt x="4064" y="10402"/>
                </a:lnTo>
                <a:lnTo>
                  <a:pt x="4090" y="10395"/>
                </a:lnTo>
                <a:lnTo>
                  <a:pt x="4116" y="10388"/>
                </a:lnTo>
                <a:lnTo>
                  <a:pt x="4142" y="10382"/>
                </a:lnTo>
                <a:lnTo>
                  <a:pt x="4169" y="10377"/>
                </a:lnTo>
                <a:lnTo>
                  <a:pt x="4207" y="10371"/>
                </a:lnTo>
                <a:lnTo>
                  <a:pt x="4246" y="10366"/>
                </a:lnTo>
                <a:lnTo>
                  <a:pt x="4286" y="10364"/>
                </a:lnTo>
                <a:lnTo>
                  <a:pt x="4325" y="10363"/>
                </a:lnTo>
                <a:lnTo>
                  <a:pt x="4366" y="10364"/>
                </a:lnTo>
                <a:lnTo>
                  <a:pt x="4405" y="10366"/>
                </a:lnTo>
                <a:lnTo>
                  <a:pt x="4444" y="10371"/>
                </a:lnTo>
                <a:lnTo>
                  <a:pt x="4483" y="10377"/>
                </a:lnTo>
                <a:lnTo>
                  <a:pt x="4509" y="10382"/>
                </a:lnTo>
                <a:lnTo>
                  <a:pt x="4536" y="10388"/>
                </a:lnTo>
                <a:lnTo>
                  <a:pt x="4562" y="10395"/>
                </a:lnTo>
                <a:lnTo>
                  <a:pt x="4586" y="10402"/>
                </a:lnTo>
                <a:lnTo>
                  <a:pt x="4612" y="10410"/>
                </a:lnTo>
                <a:lnTo>
                  <a:pt x="4637" y="10420"/>
                </a:lnTo>
                <a:lnTo>
                  <a:pt x="4662" y="10429"/>
                </a:lnTo>
                <a:lnTo>
                  <a:pt x="4685" y="10441"/>
                </a:lnTo>
                <a:lnTo>
                  <a:pt x="4709" y="10452"/>
                </a:lnTo>
                <a:lnTo>
                  <a:pt x="4733" y="10464"/>
                </a:lnTo>
                <a:lnTo>
                  <a:pt x="4755" y="10478"/>
                </a:lnTo>
                <a:lnTo>
                  <a:pt x="4778" y="10491"/>
                </a:lnTo>
                <a:lnTo>
                  <a:pt x="4800" y="10505"/>
                </a:lnTo>
                <a:lnTo>
                  <a:pt x="4822" y="10521"/>
                </a:lnTo>
                <a:lnTo>
                  <a:pt x="4842" y="10536"/>
                </a:lnTo>
                <a:lnTo>
                  <a:pt x="4862" y="10552"/>
                </a:lnTo>
                <a:lnTo>
                  <a:pt x="4882" y="10569"/>
                </a:lnTo>
                <a:lnTo>
                  <a:pt x="4902" y="10587"/>
                </a:lnTo>
                <a:lnTo>
                  <a:pt x="4921" y="10605"/>
                </a:lnTo>
                <a:lnTo>
                  <a:pt x="4939" y="10623"/>
                </a:lnTo>
                <a:lnTo>
                  <a:pt x="4957" y="10642"/>
                </a:lnTo>
                <a:lnTo>
                  <a:pt x="4974" y="10662"/>
                </a:lnTo>
                <a:lnTo>
                  <a:pt x="4989" y="10682"/>
                </a:lnTo>
                <a:lnTo>
                  <a:pt x="5005" y="10704"/>
                </a:lnTo>
                <a:lnTo>
                  <a:pt x="5020" y="10724"/>
                </a:lnTo>
                <a:lnTo>
                  <a:pt x="5034" y="10747"/>
                </a:lnTo>
                <a:lnTo>
                  <a:pt x="5048" y="10769"/>
                </a:lnTo>
                <a:lnTo>
                  <a:pt x="5061" y="10792"/>
                </a:lnTo>
                <a:lnTo>
                  <a:pt x="5074" y="10814"/>
                </a:lnTo>
                <a:lnTo>
                  <a:pt x="5085" y="10839"/>
                </a:lnTo>
                <a:lnTo>
                  <a:pt x="5096" y="10862"/>
                </a:lnTo>
                <a:lnTo>
                  <a:pt x="5106" y="10887"/>
                </a:lnTo>
                <a:lnTo>
                  <a:pt x="5117" y="10915"/>
                </a:lnTo>
                <a:lnTo>
                  <a:pt x="5127" y="10943"/>
                </a:lnTo>
                <a:lnTo>
                  <a:pt x="5137" y="10972"/>
                </a:lnTo>
                <a:lnTo>
                  <a:pt x="5145" y="11001"/>
                </a:lnTo>
                <a:lnTo>
                  <a:pt x="5154" y="11030"/>
                </a:lnTo>
                <a:lnTo>
                  <a:pt x="5160" y="11060"/>
                </a:lnTo>
                <a:lnTo>
                  <a:pt x="5167" y="11090"/>
                </a:lnTo>
                <a:lnTo>
                  <a:pt x="5174" y="11120"/>
                </a:lnTo>
                <a:lnTo>
                  <a:pt x="5178" y="11150"/>
                </a:lnTo>
                <a:lnTo>
                  <a:pt x="5184" y="11181"/>
                </a:lnTo>
                <a:lnTo>
                  <a:pt x="5187" y="11211"/>
                </a:lnTo>
                <a:lnTo>
                  <a:pt x="5191" y="11243"/>
                </a:lnTo>
                <a:lnTo>
                  <a:pt x="5193" y="11274"/>
                </a:lnTo>
                <a:lnTo>
                  <a:pt x="5195" y="11304"/>
                </a:lnTo>
                <a:lnTo>
                  <a:pt x="5196" y="11336"/>
                </a:lnTo>
                <a:lnTo>
                  <a:pt x="5196" y="11369"/>
                </a:lnTo>
                <a:lnTo>
                  <a:pt x="5196" y="11400"/>
                </a:lnTo>
                <a:lnTo>
                  <a:pt x="5195" y="11432"/>
                </a:lnTo>
                <a:lnTo>
                  <a:pt x="5193" y="11463"/>
                </a:lnTo>
                <a:lnTo>
                  <a:pt x="5191" y="11495"/>
                </a:lnTo>
                <a:lnTo>
                  <a:pt x="5187" y="11526"/>
                </a:lnTo>
                <a:lnTo>
                  <a:pt x="5184" y="11556"/>
                </a:lnTo>
                <a:lnTo>
                  <a:pt x="5178" y="11587"/>
                </a:lnTo>
                <a:lnTo>
                  <a:pt x="5174" y="11617"/>
                </a:lnTo>
                <a:lnTo>
                  <a:pt x="5167" y="11647"/>
                </a:lnTo>
                <a:lnTo>
                  <a:pt x="5160" y="11678"/>
                </a:lnTo>
                <a:lnTo>
                  <a:pt x="5154" y="11707"/>
                </a:lnTo>
                <a:lnTo>
                  <a:pt x="5145" y="11736"/>
                </a:lnTo>
                <a:lnTo>
                  <a:pt x="5137" y="11766"/>
                </a:lnTo>
                <a:lnTo>
                  <a:pt x="5127" y="11794"/>
                </a:lnTo>
                <a:lnTo>
                  <a:pt x="5117" y="11822"/>
                </a:lnTo>
                <a:lnTo>
                  <a:pt x="5106" y="11850"/>
                </a:lnTo>
                <a:lnTo>
                  <a:pt x="5096" y="11875"/>
                </a:lnTo>
                <a:lnTo>
                  <a:pt x="5085" y="11898"/>
                </a:lnTo>
                <a:lnTo>
                  <a:pt x="5074" y="11922"/>
                </a:lnTo>
                <a:lnTo>
                  <a:pt x="5061" y="11946"/>
                </a:lnTo>
                <a:lnTo>
                  <a:pt x="5048" y="11968"/>
                </a:lnTo>
                <a:lnTo>
                  <a:pt x="5034" y="11991"/>
                </a:lnTo>
                <a:lnTo>
                  <a:pt x="5020" y="12013"/>
                </a:lnTo>
                <a:lnTo>
                  <a:pt x="5005" y="12034"/>
                </a:lnTo>
                <a:lnTo>
                  <a:pt x="4989" y="12055"/>
                </a:lnTo>
                <a:lnTo>
                  <a:pt x="4974" y="12075"/>
                </a:lnTo>
                <a:lnTo>
                  <a:pt x="4957" y="12095"/>
                </a:lnTo>
                <a:lnTo>
                  <a:pt x="4939" y="12114"/>
                </a:lnTo>
                <a:lnTo>
                  <a:pt x="4921" y="12132"/>
                </a:lnTo>
                <a:lnTo>
                  <a:pt x="4902" y="12151"/>
                </a:lnTo>
                <a:lnTo>
                  <a:pt x="4882" y="12168"/>
                </a:lnTo>
                <a:lnTo>
                  <a:pt x="4862" y="12185"/>
                </a:lnTo>
                <a:lnTo>
                  <a:pt x="4842" y="12202"/>
                </a:lnTo>
                <a:lnTo>
                  <a:pt x="4822" y="12217"/>
                </a:lnTo>
                <a:lnTo>
                  <a:pt x="4800" y="12232"/>
                </a:lnTo>
                <a:lnTo>
                  <a:pt x="4778" y="12246"/>
                </a:lnTo>
                <a:lnTo>
                  <a:pt x="4755" y="12260"/>
                </a:lnTo>
                <a:lnTo>
                  <a:pt x="4733" y="12273"/>
                </a:lnTo>
                <a:lnTo>
                  <a:pt x="4709" y="12285"/>
                </a:lnTo>
                <a:lnTo>
                  <a:pt x="4685" y="12296"/>
                </a:lnTo>
                <a:lnTo>
                  <a:pt x="4662" y="12308"/>
                </a:lnTo>
                <a:lnTo>
                  <a:pt x="4637" y="12318"/>
                </a:lnTo>
                <a:lnTo>
                  <a:pt x="4612" y="12327"/>
                </a:lnTo>
                <a:lnTo>
                  <a:pt x="4586" y="12335"/>
                </a:lnTo>
                <a:lnTo>
                  <a:pt x="4562" y="12343"/>
                </a:lnTo>
                <a:lnTo>
                  <a:pt x="4536" y="12349"/>
                </a:lnTo>
                <a:lnTo>
                  <a:pt x="4509" y="12355"/>
                </a:lnTo>
                <a:lnTo>
                  <a:pt x="4483" y="12361"/>
                </a:lnTo>
                <a:lnTo>
                  <a:pt x="4444" y="12366"/>
                </a:lnTo>
                <a:lnTo>
                  <a:pt x="4405" y="12371"/>
                </a:lnTo>
                <a:lnTo>
                  <a:pt x="4366" y="12374"/>
                </a:lnTo>
                <a:lnTo>
                  <a:pt x="4325" y="12375"/>
                </a:lnTo>
                <a:lnTo>
                  <a:pt x="4286" y="12374"/>
                </a:lnTo>
                <a:lnTo>
                  <a:pt x="4246" y="12371"/>
                </a:lnTo>
                <a:lnTo>
                  <a:pt x="4207" y="12366"/>
                </a:lnTo>
                <a:lnTo>
                  <a:pt x="4169" y="12361"/>
                </a:lnTo>
                <a:lnTo>
                  <a:pt x="4142" y="12355"/>
                </a:lnTo>
                <a:lnTo>
                  <a:pt x="4116" y="12349"/>
                </a:lnTo>
                <a:lnTo>
                  <a:pt x="4090" y="12343"/>
                </a:lnTo>
                <a:lnTo>
                  <a:pt x="4064" y="12335"/>
                </a:lnTo>
                <a:lnTo>
                  <a:pt x="4039" y="12327"/>
                </a:lnTo>
                <a:lnTo>
                  <a:pt x="4014" y="12318"/>
                </a:lnTo>
                <a:lnTo>
                  <a:pt x="3990" y="12308"/>
                </a:lnTo>
                <a:lnTo>
                  <a:pt x="3966" y="12296"/>
                </a:lnTo>
                <a:lnTo>
                  <a:pt x="3942" y="12285"/>
                </a:lnTo>
                <a:lnTo>
                  <a:pt x="3919" y="12273"/>
                </a:lnTo>
                <a:lnTo>
                  <a:pt x="3896" y="12260"/>
                </a:lnTo>
                <a:lnTo>
                  <a:pt x="3874" y="12246"/>
                </a:lnTo>
                <a:lnTo>
                  <a:pt x="3851" y="12232"/>
                </a:lnTo>
                <a:lnTo>
                  <a:pt x="3830" y="12217"/>
                </a:lnTo>
                <a:lnTo>
                  <a:pt x="3810" y="12202"/>
                </a:lnTo>
                <a:lnTo>
                  <a:pt x="3789" y="12185"/>
                </a:lnTo>
                <a:lnTo>
                  <a:pt x="3769" y="12168"/>
                </a:lnTo>
                <a:lnTo>
                  <a:pt x="3750" y="12151"/>
                </a:lnTo>
                <a:lnTo>
                  <a:pt x="3731" y="12132"/>
                </a:lnTo>
                <a:lnTo>
                  <a:pt x="3713" y="12114"/>
                </a:lnTo>
                <a:lnTo>
                  <a:pt x="3695" y="12095"/>
                </a:lnTo>
                <a:lnTo>
                  <a:pt x="3678" y="12075"/>
                </a:lnTo>
                <a:lnTo>
                  <a:pt x="3662" y="12055"/>
                </a:lnTo>
                <a:lnTo>
                  <a:pt x="3646" y="12034"/>
                </a:lnTo>
                <a:lnTo>
                  <a:pt x="3631" y="12013"/>
                </a:lnTo>
                <a:lnTo>
                  <a:pt x="3617" y="11991"/>
                </a:lnTo>
                <a:lnTo>
                  <a:pt x="3604" y="11968"/>
                </a:lnTo>
                <a:lnTo>
                  <a:pt x="3590" y="11946"/>
                </a:lnTo>
                <a:lnTo>
                  <a:pt x="3578" y="11922"/>
                </a:lnTo>
                <a:lnTo>
                  <a:pt x="3566" y="11898"/>
                </a:lnTo>
                <a:lnTo>
                  <a:pt x="3555" y="11875"/>
                </a:lnTo>
                <a:lnTo>
                  <a:pt x="3545" y="11850"/>
                </a:lnTo>
                <a:lnTo>
                  <a:pt x="3535" y="11822"/>
                </a:lnTo>
                <a:lnTo>
                  <a:pt x="3525" y="11794"/>
                </a:lnTo>
                <a:lnTo>
                  <a:pt x="3515" y="11766"/>
                </a:lnTo>
                <a:lnTo>
                  <a:pt x="3507" y="11736"/>
                </a:lnTo>
                <a:lnTo>
                  <a:pt x="3498" y="11707"/>
                </a:lnTo>
                <a:lnTo>
                  <a:pt x="3491" y="11678"/>
                </a:lnTo>
                <a:lnTo>
                  <a:pt x="3483" y="11647"/>
                </a:lnTo>
                <a:lnTo>
                  <a:pt x="3477" y="11617"/>
                </a:lnTo>
                <a:lnTo>
                  <a:pt x="3472" y="11587"/>
                </a:lnTo>
                <a:lnTo>
                  <a:pt x="3467" y="11556"/>
                </a:lnTo>
                <a:lnTo>
                  <a:pt x="3463" y="11526"/>
                </a:lnTo>
                <a:lnTo>
                  <a:pt x="3459" y="11495"/>
                </a:lnTo>
                <a:lnTo>
                  <a:pt x="3457" y="11463"/>
                </a:lnTo>
                <a:lnTo>
                  <a:pt x="3455" y="11432"/>
                </a:lnTo>
                <a:lnTo>
                  <a:pt x="3454" y="11400"/>
                </a:lnTo>
                <a:lnTo>
                  <a:pt x="3454" y="11369"/>
                </a:lnTo>
                <a:close/>
                <a:moveTo>
                  <a:pt x="6725" y="9867"/>
                </a:moveTo>
                <a:lnTo>
                  <a:pt x="5929" y="9867"/>
                </a:lnTo>
                <a:lnTo>
                  <a:pt x="7131" y="11759"/>
                </a:lnTo>
                <a:lnTo>
                  <a:pt x="7131" y="12870"/>
                </a:lnTo>
                <a:lnTo>
                  <a:pt x="7807" y="12870"/>
                </a:lnTo>
                <a:lnTo>
                  <a:pt x="7807" y="11759"/>
                </a:lnTo>
                <a:lnTo>
                  <a:pt x="9008" y="9867"/>
                </a:lnTo>
                <a:lnTo>
                  <a:pt x="8212" y="9867"/>
                </a:lnTo>
                <a:lnTo>
                  <a:pt x="7468" y="11158"/>
                </a:lnTo>
                <a:lnTo>
                  <a:pt x="6725" y="9867"/>
                </a:lnTo>
                <a:close/>
                <a:moveTo>
                  <a:pt x="9021" y="11369"/>
                </a:moveTo>
                <a:lnTo>
                  <a:pt x="9023" y="11450"/>
                </a:lnTo>
                <a:lnTo>
                  <a:pt x="9030" y="11530"/>
                </a:lnTo>
                <a:lnTo>
                  <a:pt x="9040" y="11610"/>
                </a:lnTo>
                <a:lnTo>
                  <a:pt x="9053" y="11689"/>
                </a:lnTo>
                <a:lnTo>
                  <a:pt x="9071" y="11766"/>
                </a:lnTo>
                <a:lnTo>
                  <a:pt x="9093" y="11841"/>
                </a:lnTo>
                <a:lnTo>
                  <a:pt x="9117" y="11915"/>
                </a:lnTo>
                <a:lnTo>
                  <a:pt x="9146" y="11988"/>
                </a:lnTo>
                <a:lnTo>
                  <a:pt x="9178" y="12058"/>
                </a:lnTo>
                <a:lnTo>
                  <a:pt x="9213" y="12127"/>
                </a:lnTo>
                <a:lnTo>
                  <a:pt x="9251" y="12193"/>
                </a:lnTo>
                <a:lnTo>
                  <a:pt x="9293" y="12258"/>
                </a:lnTo>
                <a:lnTo>
                  <a:pt x="9337" y="12320"/>
                </a:lnTo>
                <a:lnTo>
                  <a:pt x="9384" y="12381"/>
                </a:lnTo>
                <a:lnTo>
                  <a:pt x="9435" y="12438"/>
                </a:lnTo>
                <a:lnTo>
                  <a:pt x="9488" y="12493"/>
                </a:lnTo>
                <a:lnTo>
                  <a:pt x="9543" y="12546"/>
                </a:lnTo>
                <a:lnTo>
                  <a:pt x="9600" y="12597"/>
                </a:lnTo>
                <a:lnTo>
                  <a:pt x="9660" y="12644"/>
                </a:lnTo>
                <a:lnTo>
                  <a:pt x="9723" y="12688"/>
                </a:lnTo>
                <a:lnTo>
                  <a:pt x="9787" y="12729"/>
                </a:lnTo>
                <a:lnTo>
                  <a:pt x="9855" y="12768"/>
                </a:lnTo>
                <a:lnTo>
                  <a:pt x="9923" y="12803"/>
                </a:lnTo>
                <a:lnTo>
                  <a:pt x="9993" y="12835"/>
                </a:lnTo>
                <a:lnTo>
                  <a:pt x="10065" y="12863"/>
                </a:lnTo>
                <a:lnTo>
                  <a:pt x="10140" y="12888"/>
                </a:lnTo>
                <a:lnTo>
                  <a:pt x="10215" y="12909"/>
                </a:lnTo>
                <a:lnTo>
                  <a:pt x="10293" y="12927"/>
                </a:lnTo>
                <a:lnTo>
                  <a:pt x="10372" y="12942"/>
                </a:lnTo>
                <a:lnTo>
                  <a:pt x="10450" y="12952"/>
                </a:lnTo>
                <a:lnTo>
                  <a:pt x="10531" y="12958"/>
                </a:lnTo>
                <a:lnTo>
                  <a:pt x="10614" y="12960"/>
                </a:lnTo>
                <a:lnTo>
                  <a:pt x="10696" y="12958"/>
                </a:lnTo>
                <a:lnTo>
                  <a:pt x="10777" y="12952"/>
                </a:lnTo>
                <a:lnTo>
                  <a:pt x="10857" y="12942"/>
                </a:lnTo>
                <a:lnTo>
                  <a:pt x="10934" y="12927"/>
                </a:lnTo>
                <a:lnTo>
                  <a:pt x="11012" y="12909"/>
                </a:lnTo>
                <a:lnTo>
                  <a:pt x="11088" y="12888"/>
                </a:lnTo>
                <a:lnTo>
                  <a:pt x="11161" y="12863"/>
                </a:lnTo>
                <a:lnTo>
                  <a:pt x="11234" y="12835"/>
                </a:lnTo>
                <a:lnTo>
                  <a:pt x="11304" y="12803"/>
                </a:lnTo>
                <a:lnTo>
                  <a:pt x="11372" y="12768"/>
                </a:lnTo>
                <a:lnTo>
                  <a:pt x="11439" y="12729"/>
                </a:lnTo>
                <a:lnTo>
                  <a:pt x="11504" y="12688"/>
                </a:lnTo>
                <a:lnTo>
                  <a:pt x="11566" y="12644"/>
                </a:lnTo>
                <a:lnTo>
                  <a:pt x="11627" y="12597"/>
                </a:lnTo>
                <a:lnTo>
                  <a:pt x="11684" y="12546"/>
                </a:lnTo>
                <a:lnTo>
                  <a:pt x="11739" y="12493"/>
                </a:lnTo>
                <a:lnTo>
                  <a:pt x="11792" y="12438"/>
                </a:lnTo>
                <a:lnTo>
                  <a:pt x="11842" y="12381"/>
                </a:lnTo>
                <a:lnTo>
                  <a:pt x="11889" y="12320"/>
                </a:lnTo>
                <a:lnTo>
                  <a:pt x="11934" y="12258"/>
                </a:lnTo>
                <a:lnTo>
                  <a:pt x="11976" y="12193"/>
                </a:lnTo>
                <a:lnTo>
                  <a:pt x="12014" y="12127"/>
                </a:lnTo>
                <a:lnTo>
                  <a:pt x="12049" y="12058"/>
                </a:lnTo>
                <a:lnTo>
                  <a:pt x="12080" y="11988"/>
                </a:lnTo>
                <a:lnTo>
                  <a:pt x="12109" y="11915"/>
                </a:lnTo>
                <a:lnTo>
                  <a:pt x="12134" y="11841"/>
                </a:lnTo>
                <a:lnTo>
                  <a:pt x="12156" y="11766"/>
                </a:lnTo>
                <a:lnTo>
                  <a:pt x="12174" y="11689"/>
                </a:lnTo>
                <a:lnTo>
                  <a:pt x="12187" y="11610"/>
                </a:lnTo>
                <a:lnTo>
                  <a:pt x="12198" y="11530"/>
                </a:lnTo>
                <a:lnTo>
                  <a:pt x="12203" y="11450"/>
                </a:lnTo>
                <a:lnTo>
                  <a:pt x="12205" y="11369"/>
                </a:lnTo>
                <a:lnTo>
                  <a:pt x="12203" y="11286"/>
                </a:lnTo>
                <a:lnTo>
                  <a:pt x="12198" y="11205"/>
                </a:lnTo>
                <a:lnTo>
                  <a:pt x="12187" y="11126"/>
                </a:lnTo>
                <a:lnTo>
                  <a:pt x="12174" y="11048"/>
                </a:lnTo>
                <a:lnTo>
                  <a:pt x="12156" y="10970"/>
                </a:lnTo>
                <a:lnTo>
                  <a:pt x="12134" y="10895"/>
                </a:lnTo>
                <a:lnTo>
                  <a:pt x="12109" y="10821"/>
                </a:lnTo>
                <a:lnTo>
                  <a:pt x="12080" y="10749"/>
                </a:lnTo>
                <a:lnTo>
                  <a:pt x="12049" y="10679"/>
                </a:lnTo>
                <a:lnTo>
                  <a:pt x="12014" y="10610"/>
                </a:lnTo>
                <a:lnTo>
                  <a:pt x="11976" y="10543"/>
                </a:lnTo>
                <a:lnTo>
                  <a:pt x="11934" y="10479"/>
                </a:lnTo>
                <a:lnTo>
                  <a:pt x="11889" y="10417"/>
                </a:lnTo>
                <a:lnTo>
                  <a:pt x="11842" y="10356"/>
                </a:lnTo>
                <a:lnTo>
                  <a:pt x="11792" y="10299"/>
                </a:lnTo>
                <a:lnTo>
                  <a:pt x="11739" y="10244"/>
                </a:lnTo>
                <a:lnTo>
                  <a:pt x="11684" y="10191"/>
                </a:lnTo>
                <a:lnTo>
                  <a:pt x="11627" y="10141"/>
                </a:lnTo>
                <a:lnTo>
                  <a:pt x="11566" y="10094"/>
                </a:lnTo>
                <a:lnTo>
                  <a:pt x="11504" y="10049"/>
                </a:lnTo>
                <a:lnTo>
                  <a:pt x="11439" y="10008"/>
                </a:lnTo>
                <a:lnTo>
                  <a:pt x="11372" y="9969"/>
                </a:lnTo>
                <a:lnTo>
                  <a:pt x="11304" y="9935"/>
                </a:lnTo>
                <a:lnTo>
                  <a:pt x="11234" y="9903"/>
                </a:lnTo>
                <a:lnTo>
                  <a:pt x="11161" y="9874"/>
                </a:lnTo>
                <a:lnTo>
                  <a:pt x="11088" y="9849"/>
                </a:lnTo>
                <a:lnTo>
                  <a:pt x="11012" y="9828"/>
                </a:lnTo>
                <a:lnTo>
                  <a:pt x="10934" y="9810"/>
                </a:lnTo>
                <a:lnTo>
                  <a:pt x="10857" y="9796"/>
                </a:lnTo>
                <a:lnTo>
                  <a:pt x="10777" y="9786"/>
                </a:lnTo>
                <a:lnTo>
                  <a:pt x="10696" y="9779"/>
                </a:lnTo>
                <a:lnTo>
                  <a:pt x="10614" y="9778"/>
                </a:lnTo>
                <a:lnTo>
                  <a:pt x="10531" y="9779"/>
                </a:lnTo>
                <a:lnTo>
                  <a:pt x="10450" y="9786"/>
                </a:lnTo>
                <a:lnTo>
                  <a:pt x="10372" y="9796"/>
                </a:lnTo>
                <a:lnTo>
                  <a:pt x="10293" y="9810"/>
                </a:lnTo>
                <a:lnTo>
                  <a:pt x="10215" y="9828"/>
                </a:lnTo>
                <a:lnTo>
                  <a:pt x="10140" y="9849"/>
                </a:lnTo>
                <a:lnTo>
                  <a:pt x="10065" y="9874"/>
                </a:lnTo>
                <a:lnTo>
                  <a:pt x="9993" y="9903"/>
                </a:lnTo>
                <a:lnTo>
                  <a:pt x="9923" y="9935"/>
                </a:lnTo>
                <a:lnTo>
                  <a:pt x="9855" y="9969"/>
                </a:lnTo>
                <a:lnTo>
                  <a:pt x="9787" y="10008"/>
                </a:lnTo>
                <a:lnTo>
                  <a:pt x="9723" y="10049"/>
                </a:lnTo>
                <a:lnTo>
                  <a:pt x="9660" y="10094"/>
                </a:lnTo>
                <a:lnTo>
                  <a:pt x="9600" y="10141"/>
                </a:lnTo>
                <a:lnTo>
                  <a:pt x="9543" y="10191"/>
                </a:lnTo>
                <a:lnTo>
                  <a:pt x="9488" y="10244"/>
                </a:lnTo>
                <a:lnTo>
                  <a:pt x="9435" y="10299"/>
                </a:lnTo>
                <a:lnTo>
                  <a:pt x="9384" y="10356"/>
                </a:lnTo>
                <a:lnTo>
                  <a:pt x="9337" y="10417"/>
                </a:lnTo>
                <a:lnTo>
                  <a:pt x="9293" y="10479"/>
                </a:lnTo>
                <a:lnTo>
                  <a:pt x="9251" y="10543"/>
                </a:lnTo>
                <a:lnTo>
                  <a:pt x="9213" y="10610"/>
                </a:lnTo>
                <a:lnTo>
                  <a:pt x="9178" y="10679"/>
                </a:lnTo>
                <a:lnTo>
                  <a:pt x="9146" y="10749"/>
                </a:lnTo>
                <a:lnTo>
                  <a:pt x="9117" y="10821"/>
                </a:lnTo>
                <a:lnTo>
                  <a:pt x="9093" y="10895"/>
                </a:lnTo>
                <a:lnTo>
                  <a:pt x="9071" y="10970"/>
                </a:lnTo>
                <a:lnTo>
                  <a:pt x="9053" y="11048"/>
                </a:lnTo>
                <a:lnTo>
                  <a:pt x="9040" y="11126"/>
                </a:lnTo>
                <a:lnTo>
                  <a:pt x="9030" y="11205"/>
                </a:lnTo>
                <a:lnTo>
                  <a:pt x="9023" y="11286"/>
                </a:lnTo>
                <a:lnTo>
                  <a:pt x="9021" y="11369"/>
                </a:lnTo>
                <a:close/>
                <a:moveTo>
                  <a:pt x="9742" y="11369"/>
                </a:moveTo>
                <a:lnTo>
                  <a:pt x="9742" y="11337"/>
                </a:lnTo>
                <a:lnTo>
                  <a:pt x="9743" y="11304"/>
                </a:lnTo>
                <a:lnTo>
                  <a:pt x="9746" y="11274"/>
                </a:lnTo>
                <a:lnTo>
                  <a:pt x="9748" y="11243"/>
                </a:lnTo>
                <a:lnTo>
                  <a:pt x="9751" y="11211"/>
                </a:lnTo>
                <a:lnTo>
                  <a:pt x="9755" y="11181"/>
                </a:lnTo>
                <a:lnTo>
                  <a:pt x="9760" y="11150"/>
                </a:lnTo>
                <a:lnTo>
                  <a:pt x="9766" y="11120"/>
                </a:lnTo>
                <a:lnTo>
                  <a:pt x="9772" y="11090"/>
                </a:lnTo>
                <a:lnTo>
                  <a:pt x="9778" y="11060"/>
                </a:lnTo>
                <a:lnTo>
                  <a:pt x="9786" y="11031"/>
                </a:lnTo>
                <a:lnTo>
                  <a:pt x="9794" y="11002"/>
                </a:lnTo>
                <a:lnTo>
                  <a:pt x="9803" y="10973"/>
                </a:lnTo>
                <a:lnTo>
                  <a:pt x="9812" y="10943"/>
                </a:lnTo>
                <a:lnTo>
                  <a:pt x="9822" y="10915"/>
                </a:lnTo>
                <a:lnTo>
                  <a:pt x="9833" y="10887"/>
                </a:lnTo>
                <a:lnTo>
                  <a:pt x="9844" y="10862"/>
                </a:lnTo>
                <a:lnTo>
                  <a:pt x="9854" y="10839"/>
                </a:lnTo>
                <a:lnTo>
                  <a:pt x="9865" y="10815"/>
                </a:lnTo>
                <a:lnTo>
                  <a:pt x="9877" y="10792"/>
                </a:lnTo>
                <a:lnTo>
                  <a:pt x="9891" y="10769"/>
                </a:lnTo>
                <a:lnTo>
                  <a:pt x="9904" y="10747"/>
                </a:lnTo>
                <a:lnTo>
                  <a:pt x="9919" y="10725"/>
                </a:lnTo>
                <a:lnTo>
                  <a:pt x="9934" y="10704"/>
                </a:lnTo>
                <a:lnTo>
                  <a:pt x="9949" y="10682"/>
                </a:lnTo>
                <a:lnTo>
                  <a:pt x="9966" y="10662"/>
                </a:lnTo>
                <a:lnTo>
                  <a:pt x="9983" y="10642"/>
                </a:lnTo>
                <a:lnTo>
                  <a:pt x="10000" y="10623"/>
                </a:lnTo>
                <a:lnTo>
                  <a:pt x="10018" y="10605"/>
                </a:lnTo>
                <a:lnTo>
                  <a:pt x="10037" y="10587"/>
                </a:lnTo>
                <a:lnTo>
                  <a:pt x="10056" y="10569"/>
                </a:lnTo>
                <a:lnTo>
                  <a:pt x="10077" y="10552"/>
                </a:lnTo>
                <a:lnTo>
                  <a:pt x="10097" y="10536"/>
                </a:lnTo>
                <a:lnTo>
                  <a:pt x="10118" y="10521"/>
                </a:lnTo>
                <a:lnTo>
                  <a:pt x="10140" y="10505"/>
                </a:lnTo>
                <a:lnTo>
                  <a:pt x="10161" y="10491"/>
                </a:lnTo>
                <a:lnTo>
                  <a:pt x="10184" y="10478"/>
                </a:lnTo>
                <a:lnTo>
                  <a:pt x="10206" y="10464"/>
                </a:lnTo>
                <a:lnTo>
                  <a:pt x="10230" y="10452"/>
                </a:lnTo>
                <a:lnTo>
                  <a:pt x="10253" y="10441"/>
                </a:lnTo>
                <a:lnTo>
                  <a:pt x="10277" y="10429"/>
                </a:lnTo>
                <a:lnTo>
                  <a:pt x="10302" y="10420"/>
                </a:lnTo>
                <a:lnTo>
                  <a:pt x="10327" y="10410"/>
                </a:lnTo>
                <a:lnTo>
                  <a:pt x="10352" y="10402"/>
                </a:lnTo>
                <a:lnTo>
                  <a:pt x="10378" y="10395"/>
                </a:lnTo>
                <a:lnTo>
                  <a:pt x="10404" y="10388"/>
                </a:lnTo>
                <a:lnTo>
                  <a:pt x="10430" y="10382"/>
                </a:lnTo>
                <a:lnTo>
                  <a:pt x="10457" y="10377"/>
                </a:lnTo>
                <a:lnTo>
                  <a:pt x="10495" y="10371"/>
                </a:lnTo>
                <a:lnTo>
                  <a:pt x="10535" y="10366"/>
                </a:lnTo>
                <a:lnTo>
                  <a:pt x="10574" y="10364"/>
                </a:lnTo>
                <a:lnTo>
                  <a:pt x="10614" y="10363"/>
                </a:lnTo>
                <a:lnTo>
                  <a:pt x="10653" y="10364"/>
                </a:lnTo>
                <a:lnTo>
                  <a:pt x="10692" y="10366"/>
                </a:lnTo>
                <a:lnTo>
                  <a:pt x="10732" y="10371"/>
                </a:lnTo>
                <a:lnTo>
                  <a:pt x="10770" y="10377"/>
                </a:lnTo>
                <a:lnTo>
                  <a:pt x="10797" y="10382"/>
                </a:lnTo>
                <a:lnTo>
                  <a:pt x="10823" y="10388"/>
                </a:lnTo>
                <a:lnTo>
                  <a:pt x="10849" y="10395"/>
                </a:lnTo>
                <a:lnTo>
                  <a:pt x="10875" y="10402"/>
                </a:lnTo>
                <a:lnTo>
                  <a:pt x="10900" y="10410"/>
                </a:lnTo>
                <a:lnTo>
                  <a:pt x="10924" y="10420"/>
                </a:lnTo>
                <a:lnTo>
                  <a:pt x="10949" y="10429"/>
                </a:lnTo>
                <a:lnTo>
                  <a:pt x="10974" y="10441"/>
                </a:lnTo>
                <a:lnTo>
                  <a:pt x="10997" y="10452"/>
                </a:lnTo>
                <a:lnTo>
                  <a:pt x="11020" y="10464"/>
                </a:lnTo>
                <a:lnTo>
                  <a:pt x="11044" y="10478"/>
                </a:lnTo>
                <a:lnTo>
                  <a:pt x="11066" y="10491"/>
                </a:lnTo>
                <a:lnTo>
                  <a:pt x="11088" y="10505"/>
                </a:lnTo>
                <a:lnTo>
                  <a:pt x="11109" y="10521"/>
                </a:lnTo>
                <a:lnTo>
                  <a:pt x="11130" y="10536"/>
                </a:lnTo>
                <a:lnTo>
                  <a:pt x="11151" y="10552"/>
                </a:lnTo>
                <a:lnTo>
                  <a:pt x="11170" y="10569"/>
                </a:lnTo>
                <a:lnTo>
                  <a:pt x="11189" y="10587"/>
                </a:lnTo>
                <a:lnTo>
                  <a:pt x="11208" y="10605"/>
                </a:lnTo>
                <a:lnTo>
                  <a:pt x="11226" y="10623"/>
                </a:lnTo>
                <a:lnTo>
                  <a:pt x="11244" y="10642"/>
                </a:lnTo>
                <a:lnTo>
                  <a:pt x="11261" y="10662"/>
                </a:lnTo>
                <a:lnTo>
                  <a:pt x="11277" y="10682"/>
                </a:lnTo>
                <a:lnTo>
                  <a:pt x="11292" y="10704"/>
                </a:lnTo>
                <a:lnTo>
                  <a:pt x="11308" y="10725"/>
                </a:lnTo>
                <a:lnTo>
                  <a:pt x="11323" y="10747"/>
                </a:lnTo>
                <a:lnTo>
                  <a:pt x="11336" y="10769"/>
                </a:lnTo>
                <a:lnTo>
                  <a:pt x="11349" y="10792"/>
                </a:lnTo>
                <a:lnTo>
                  <a:pt x="11361" y="10815"/>
                </a:lnTo>
                <a:lnTo>
                  <a:pt x="11373" y="10839"/>
                </a:lnTo>
                <a:lnTo>
                  <a:pt x="11384" y="10862"/>
                </a:lnTo>
                <a:lnTo>
                  <a:pt x="11394" y="10887"/>
                </a:lnTo>
                <a:lnTo>
                  <a:pt x="11405" y="10915"/>
                </a:lnTo>
                <a:lnTo>
                  <a:pt x="11415" y="10943"/>
                </a:lnTo>
                <a:lnTo>
                  <a:pt x="11424" y="10973"/>
                </a:lnTo>
                <a:lnTo>
                  <a:pt x="11433" y="11002"/>
                </a:lnTo>
                <a:lnTo>
                  <a:pt x="11441" y="11031"/>
                </a:lnTo>
                <a:lnTo>
                  <a:pt x="11449" y="11060"/>
                </a:lnTo>
                <a:lnTo>
                  <a:pt x="11456" y="11090"/>
                </a:lnTo>
                <a:lnTo>
                  <a:pt x="11461" y="11120"/>
                </a:lnTo>
                <a:lnTo>
                  <a:pt x="11467" y="11150"/>
                </a:lnTo>
                <a:lnTo>
                  <a:pt x="11471" y="11181"/>
                </a:lnTo>
                <a:lnTo>
                  <a:pt x="11476" y="11211"/>
                </a:lnTo>
                <a:lnTo>
                  <a:pt x="11479" y="11243"/>
                </a:lnTo>
                <a:lnTo>
                  <a:pt x="11482" y="11274"/>
                </a:lnTo>
                <a:lnTo>
                  <a:pt x="11484" y="11304"/>
                </a:lnTo>
                <a:lnTo>
                  <a:pt x="11485" y="11337"/>
                </a:lnTo>
                <a:lnTo>
                  <a:pt x="11485" y="11369"/>
                </a:lnTo>
                <a:lnTo>
                  <a:pt x="11485" y="11400"/>
                </a:lnTo>
                <a:lnTo>
                  <a:pt x="11484" y="11432"/>
                </a:lnTo>
                <a:lnTo>
                  <a:pt x="11482" y="11463"/>
                </a:lnTo>
                <a:lnTo>
                  <a:pt x="11479" y="11495"/>
                </a:lnTo>
                <a:lnTo>
                  <a:pt x="11476" y="11526"/>
                </a:lnTo>
                <a:lnTo>
                  <a:pt x="11471" y="11556"/>
                </a:lnTo>
                <a:lnTo>
                  <a:pt x="11467" y="11587"/>
                </a:lnTo>
                <a:lnTo>
                  <a:pt x="11461" y="11617"/>
                </a:lnTo>
                <a:lnTo>
                  <a:pt x="11456" y="11647"/>
                </a:lnTo>
                <a:lnTo>
                  <a:pt x="11449" y="11678"/>
                </a:lnTo>
                <a:lnTo>
                  <a:pt x="11441" y="11707"/>
                </a:lnTo>
                <a:lnTo>
                  <a:pt x="11433" y="11736"/>
                </a:lnTo>
                <a:lnTo>
                  <a:pt x="11424" y="11766"/>
                </a:lnTo>
                <a:lnTo>
                  <a:pt x="11415" y="11794"/>
                </a:lnTo>
                <a:lnTo>
                  <a:pt x="11405" y="11823"/>
                </a:lnTo>
                <a:lnTo>
                  <a:pt x="11394" y="11851"/>
                </a:lnTo>
                <a:lnTo>
                  <a:pt x="11384" y="11875"/>
                </a:lnTo>
                <a:lnTo>
                  <a:pt x="11373" y="11899"/>
                </a:lnTo>
                <a:lnTo>
                  <a:pt x="11361" y="11923"/>
                </a:lnTo>
                <a:lnTo>
                  <a:pt x="11349" y="11946"/>
                </a:lnTo>
                <a:lnTo>
                  <a:pt x="11336" y="11969"/>
                </a:lnTo>
                <a:lnTo>
                  <a:pt x="11323" y="11991"/>
                </a:lnTo>
                <a:lnTo>
                  <a:pt x="11308" y="12013"/>
                </a:lnTo>
                <a:lnTo>
                  <a:pt x="11292" y="12034"/>
                </a:lnTo>
                <a:lnTo>
                  <a:pt x="11277" y="12055"/>
                </a:lnTo>
                <a:lnTo>
                  <a:pt x="11261" y="12075"/>
                </a:lnTo>
                <a:lnTo>
                  <a:pt x="11244" y="12095"/>
                </a:lnTo>
                <a:lnTo>
                  <a:pt x="11226" y="12114"/>
                </a:lnTo>
                <a:lnTo>
                  <a:pt x="11208" y="12133"/>
                </a:lnTo>
                <a:lnTo>
                  <a:pt x="11189" y="12151"/>
                </a:lnTo>
                <a:lnTo>
                  <a:pt x="11170" y="12168"/>
                </a:lnTo>
                <a:lnTo>
                  <a:pt x="11151" y="12185"/>
                </a:lnTo>
                <a:lnTo>
                  <a:pt x="11130" y="12202"/>
                </a:lnTo>
                <a:lnTo>
                  <a:pt x="11109" y="12218"/>
                </a:lnTo>
                <a:lnTo>
                  <a:pt x="11088" y="12232"/>
                </a:lnTo>
                <a:lnTo>
                  <a:pt x="11066" y="12247"/>
                </a:lnTo>
                <a:lnTo>
                  <a:pt x="11044" y="12260"/>
                </a:lnTo>
                <a:lnTo>
                  <a:pt x="11020" y="12273"/>
                </a:lnTo>
                <a:lnTo>
                  <a:pt x="10997" y="12285"/>
                </a:lnTo>
                <a:lnTo>
                  <a:pt x="10974" y="12296"/>
                </a:lnTo>
                <a:lnTo>
                  <a:pt x="10949" y="12308"/>
                </a:lnTo>
                <a:lnTo>
                  <a:pt x="10924" y="12318"/>
                </a:lnTo>
                <a:lnTo>
                  <a:pt x="10900" y="12327"/>
                </a:lnTo>
                <a:lnTo>
                  <a:pt x="10875" y="12336"/>
                </a:lnTo>
                <a:lnTo>
                  <a:pt x="10849" y="12343"/>
                </a:lnTo>
                <a:lnTo>
                  <a:pt x="10823" y="12349"/>
                </a:lnTo>
                <a:lnTo>
                  <a:pt x="10797" y="12356"/>
                </a:lnTo>
                <a:lnTo>
                  <a:pt x="10770" y="12361"/>
                </a:lnTo>
                <a:lnTo>
                  <a:pt x="10732" y="12366"/>
                </a:lnTo>
                <a:lnTo>
                  <a:pt x="10692" y="12371"/>
                </a:lnTo>
                <a:lnTo>
                  <a:pt x="10653" y="12374"/>
                </a:lnTo>
                <a:lnTo>
                  <a:pt x="10614" y="12375"/>
                </a:lnTo>
                <a:lnTo>
                  <a:pt x="10574" y="12374"/>
                </a:lnTo>
                <a:lnTo>
                  <a:pt x="10535" y="12371"/>
                </a:lnTo>
                <a:lnTo>
                  <a:pt x="10495" y="12366"/>
                </a:lnTo>
                <a:lnTo>
                  <a:pt x="10457" y="12361"/>
                </a:lnTo>
                <a:lnTo>
                  <a:pt x="10430" y="12356"/>
                </a:lnTo>
                <a:lnTo>
                  <a:pt x="10404" y="12349"/>
                </a:lnTo>
                <a:lnTo>
                  <a:pt x="10378" y="12343"/>
                </a:lnTo>
                <a:lnTo>
                  <a:pt x="10352" y="12336"/>
                </a:lnTo>
                <a:lnTo>
                  <a:pt x="10327" y="12327"/>
                </a:lnTo>
                <a:lnTo>
                  <a:pt x="10302" y="12318"/>
                </a:lnTo>
                <a:lnTo>
                  <a:pt x="10277" y="12308"/>
                </a:lnTo>
                <a:lnTo>
                  <a:pt x="10253" y="12296"/>
                </a:lnTo>
                <a:lnTo>
                  <a:pt x="10230" y="12285"/>
                </a:lnTo>
                <a:lnTo>
                  <a:pt x="10206" y="12273"/>
                </a:lnTo>
                <a:lnTo>
                  <a:pt x="10184" y="12260"/>
                </a:lnTo>
                <a:lnTo>
                  <a:pt x="10161" y="12247"/>
                </a:lnTo>
                <a:lnTo>
                  <a:pt x="10140" y="12232"/>
                </a:lnTo>
                <a:lnTo>
                  <a:pt x="10118" y="12218"/>
                </a:lnTo>
                <a:lnTo>
                  <a:pt x="10097" y="12202"/>
                </a:lnTo>
                <a:lnTo>
                  <a:pt x="10077" y="12185"/>
                </a:lnTo>
                <a:lnTo>
                  <a:pt x="10056" y="12168"/>
                </a:lnTo>
                <a:lnTo>
                  <a:pt x="10037" y="12151"/>
                </a:lnTo>
                <a:lnTo>
                  <a:pt x="10018" y="12133"/>
                </a:lnTo>
                <a:lnTo>
                  <a:pt x="10000" y="12114"/>
                </a:lnTo>
                <a:lnTo>
                  <a:pt x="9983" y="12095"/>
                </a:lnTo>
                <a:lnTo>
                  <a:pt x="9966" y="12075"/>
                </a:lnTo>
                <a:lnTo>
                  <a:pt x="9949" y="12055"/>
                </a:lnTo>
                <a:lnTo>
                  <a:pt x="9934" y="12034"/>
                </a:lnTo>
                <a:lnTo>
                  <a:pt x="9919" y="12013"/>
                </a:lnTo>
                <a:lnTo>
                  <a:pt x="9904" y="11991"/>
                </a:lnTo>
                <a:lnTo>
                  <a:pt x="9891" y="11969"/>
                </a:lnTo>
                <a:lnTo>
                  <a:pt x="9877" y="11946"/>
                </a:lnTo>
                <a:lnTo>
                  <a:pt x="9865" y="11923"/>
                </a:lnTo>
                <a:lnTo>
                  <a:pt x="9854" y="11899"/>
                </a:lnTo>
                <a:lnTo>
                  <a:pt x="9844" y="11875"/>
                </a:lnTo>
                <a:lnTo>
                  <a:pt x="9833" y="11851"/>
                </a:lnTo>
                <a:lnTo>
                  <a:pt x="9822" y="11823"/>
                </a:lnTo>
                <a:lnTo>
                  <a:pt x="9812" y="11794"/>
                </a:lnTo>
                <a:lnTo>
                  <a:pt x="9803" y="11766"/>
                </a:lnTo>
                <a:lnTo>
                  <a:pt x="9794" y="11736"/>
                </a:lnTo>
                <a:lnTo>
                  <a:pt x="9786" y="11707"/>
                </a:lnTo>
                <a:lnTo>
                  <a:pt x="9778" y="11678"/>
                </a:lnTo>
                <a:lnTo>
                  <a:pt x="9772" y="11647"/>
                </a:lnTo>
                <a:lnTo>
                  <a:pt x="9766" y="11617"/>
                </a:lnTo>
                <a:lnTo>
                  <a:pt x="9760" y="11587"/>
                </a:lnTo>
                <a:lnTo>
                  <a:pt x="9755" y="11556"/>
                </a:lnTo>
                <a:lnTo>
                  <a:pt x="9751" y="11526"/>
                </a:lnTo>
                <a:lnTo>
                  <a:pt x="9748" y="11495"/>
                </a:lnTo>
                <a:lnTo>
                  <a:pt x="9746" y="11463"/>
                </a:lnTo>
                <a:lnTo>
                  <a:pt x="9743" y="11432"/>
                </a:lnTo>
                <a:lnTo>
                  <a:pt x="9742" y="11400"/>
                </a:lnTo>
                <a:lnTo>
                  <a:pt x="9742" y="11369"/>
                </a:lnTo>
                <a:close/>
                <a:moveTo>
                  <a:pt x="14935" y="9867"/>
                </a:moveTo>
                <a:lnTo>
                  <a:pt x="12354" y="9867"/>
                </a:lnTo>
                <a:lnTo>
                  <a:pt x="12354" y="10437"/>
                </a:lnTo>
                <a:lnTo>
                  <a:pt x="13306" y="10437"/>
                </a:lnTo>
                <a:lnTo>
                  <a:pt x="13306" y="12870"/>
                </a:lnTo>
                <a:lnTo>
                  <a:pt x="13982" y="12870"/>
                </a:lnTo>
                <a:lnTo>
                  <a:pt x="13982" y="10437"/>
                </a:lnTo>
                <a:lnTo>
                  <a:pt x="14935" y="10437"/>
                </a:lnTo>
                <a:lnTo>
                  <a:pt x="14935" y="9867"/>
                </a:lnTo>
                <a:close/>
              </a:path>
            </a:pathLst>
          </a:custGeom>
          <a:solidFill>
            <a:srgbClr val="373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7476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28A69-2A67-35B2-4775-8E2D232D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42A2C-CD39-F03C-8751-BB931BB51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10045-55C9-59B1-8520-368166332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9654A-7DD3-EB18-203E-BA1D219DA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E2CB3-44B7-EF8D-E7AD-046F73403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30138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73701-E989-4A98-B078-9D71E46E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DD368-7A07-4185-90AF-157E9589B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F331AB-56BC-411F-BDAD-CED8FCCF6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2187D-70AD-4756-8C46-DCB03061C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666639-0317-4C39-A3EC-E9B68B2C8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FA39E-07D5-4FB1-81BD-147A4F44C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31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156C6-BD5E-4D8E-BC25-1139D43F9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445995-8D78-4236-9003-0F861CBE4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210A9F-615C-490B-88BD-B54BE8887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83AFA3-89AC-4836-B47A-FDBB7214C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6243E8-7660-43E1-B6F3-CE08C2F21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6EC044-F052-41B8-89CD-F4825C92D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0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8F576-8E6A-47A4-8662-0315680A1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26A86C-EA24-40E1-9406-DF6B685D7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C3EAA-A5CD-46BF-B556-A3635B4C7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CC510-801A-4D0E-BB42-B36C0E3D1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962C6-86F7-4DB1-AA3F-39F69AB8E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27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E142FF-7322-4563-A027-2C3CFAA325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DA4786-AC1C-4689-9839-DD5D6C957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399D2-D206-48CE-88C7-9D43E25AB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74B69-01C2-4A50-815A-AE1083248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98DEE-B1D3-435A-9901-37CDBB64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980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08869B4-E825-4396-A127-42E9F2717BC4}"/>
              </a:ext>
            </a:extLst>
          </p:cNvPr>
          <p:cNvSpPr txBox="1">
            <a:spLocks/>
          </p:cNvSpPr>
          <p:nvPr userDrawn="1"/>
        </p:nvSpPr>
        <p:spPr>
          <a:xfrm>
            <a:off x="11747375" y="6465705"/>
            <a:ext cx="349250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8E4F0-4DC8-48AF-A3BA-9DC11F4DDBC8}" type="slidenum">
              <a:rPr lang="en-US" sz="1000" b="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EFDAD5E-4A26-4995-A38F-CF0D9F130D06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419249" y="4644414"/>
            <a:ext cx="3024554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100" dirty="0"/>
              <a:t>www.toyotabharat.com / confidential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E0A43B4-7875-4C20-84B3-529D4E4EA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025" y="172693"/>
            <a:ext cx="8221950" cy="574213"/>
          </a:xfrm>
        </p:spPr>
        <p:txBody>
          <a:bodyPr/>
          <a:lstStyle>
            <a:lvl1pPr algn="ctr"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8572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5717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2830" y="985437"/>
            <a:ext cx="11913358" cy="594907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2830" y="1282891"/>
            <a:ext cx="11913358" cy="488931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FFD0C290-2358-E8A9-BE0F-DC0F6DE3F95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353800" y="53250"/>
            <a:ext cx="682766" cy="507294"/>
          </a:xfrm>
          <a:custGeom>
            <a:avLst/>
            <a:gdLst>
              <a:gd name="T0" fmla="*/ 15158 w 18012"/>
              <a:gd name="T1" fmla="*/ 2634 h 12960"/>
              <a:gd name="T2" fmla="*/ 11646 w 18012"/>
              <a:gd name="T3" fmla="*/ 327 h 12960"/>
              <a:gd name="T4" fmla="*/ 9316 w 18012"/>
              <a:gd name="T5" fmla="*/ 4 h 12960"/>
              <a:gd name="T6" fmla="*/ 6875 w 18012"/>
              <a:gd name="T7" fmla="*/ 206 h 12960"/>
              <a:gd name="T8" fmla="*/ 3504 w 18012"/>
              <a:gd name="T9" fmla="*/ 1855 h 12960"/>
              <a:gd name="T10" fmla="*/ 2875 w 18012"/>
              <a:gd name="T11" fmla="*/ 5946 h 12960"/>
              <a:gd name="T12" fmla="*/ 9348 w 18012"/>
              <a:gd name="T13" fmla="*/ 8567 h 12960"/>
              <a:gd name="T14" fmla="*/ 15359 w 18012"/>
              <a:gd name="T15" fmla="*/ 5552 h 12960"/>
              <a:gd name="T16" fmla="*/ 9137 w 18012"/>
              <a:gd name="T17" fmla="*/ 4338 h 12960"/>
              <a:gd name="T18" fmla="*/ 9865 w 18012"/>
              <a:gd name="T19" fmla="*/ 5558 h 12960"/>
              <a:gd name="T20" fmla="*/ 8806 w 18012"/>
              <a:gd name="T21" fmla="*/ 6675 h 12960"/>
              <a:gd name="T22" fmla="*/ 8002 w 18012"/>
              <a:gd name="T23" fmla="*/ 4665 h 12960"/>
              <a:gd name="T24" fmla="*/ 8138 w 18012"/>
              <a:gd name="T25" fmla="*/ 2811 h 12960"/>
              <a:gd name="T26" fmla="*/ 8926 w 18012"/>
              <a:gd name="T27" fmla="*/ 1618 h 12960"/>
              <a:gd name="T28" fmla="*/ 9784 w 18012"/>
              <a:gd name="T29" fmla="*/ 2507 h 12960"/>
              <a:gd name="T30" fmla="*/ 9006 w 18012"/>
              <a:gd name="T31" fmla="*/ 3276 h 12960"/>
              <a:gd name="T32" fmla="*/ 6057 w 18012"/>
              <a:gd name="T33" fmla="*/ 3920 h 12960"/>
              <a:gd name="T34" fmla="*/ 7484 w 18012"/>
              <a:gd name="T35" fmla="*/ 5789 h 12960"/>
              <a:gd name="T36" fmla="*/ 7969 w 18012"/>
              <a:gd name="T37" fmla="*/ 8021 h 12960"/>
              <a:gd name="T38" fmla="*/ 3484 w 18012"/>
              <a:gd name="T39" fmla="*/ 5057 h 12960"/>
              <a:gd name="T40" fmla="*/ 3635 w 18012"/>
              <a:gd name="T41" fmla="*/ 2816 h 12960"/>
              <a:gd name="T42" fmla="*/ 12668 w 18012"/>
              <a:gd name="T43" fmla="*/ 2314 h 12960"/>
              <a:gd name="T44" fmla="*/ 10519 w 18012"/>
              <a:gd name="T45" fmla="*/ 3023 h 12960"/>
              <a:gd name="T46" fmla="*/ 9392 w 18012"/>
              <a:gd name="T47" fmla="*/ 711 h 12960"/>
              <a:gd name="T48" fmla="*/ 7912 w 18012"/>
              <a:gd name="T49" fmla="*/ 1597 h 12960"/>
              <a:gd name="T50" fmla="*/ 6150 w 18012"/>
              <a:gd name="T51" fmla="*/ 2821 h 12960"/>
              <a:gd name="T52" fmla="*/ 5294 w 18012"/>
              <a:gd name="T53" fmla="*/ 1571 h 12960"/>
              <a:gd name="T54" fmla="*/ 8614 w 18012"/>
              <a:gd name="T55" fmla="*/ 557 h 12960"/>
              <a:gd name="T56" fmla="*/ 12460 w 18012"/>
              <a:gd name="T57" fmla="*/ 1322 h 12960"/>
              <a:gd name="T58" fmla="*/ 13356 w 18012"/>
              <a:gd name="T59" fmla="*/ 6671 h 12960"/>
              <a:gd name="T60" fmla="*/ 9958 w 18012"/>
              <a:gd name="T61" fmla="*/ 7532 h 12960"/>
              <a:gd name="T62" fmla="*/ 10633 w 18012"/>
              <a:gd name="T63" fmla="*/ 4403 h 12960"/>
              <a:gd name="T64" fmla="*/ 13205 w 18012"/>
              <a:gd name="T65" fmla="*/ 3335 h 12960"/>
              <a:gd name="T66" fmla="*/ 14208 w 18012"/>
              <a:gd name="T67" fmla="*/ 2516 h 12960"/>
              <a:gd name="T68" fmla="*/ 14688 w 18012"/>
              <a:gd name="T69" fmla="*/ 4115 h 12960"/>
              <a:gd name="T70" fmla="*/ 3146 w 18012"/>
              <a:gd name="T71" fmla="*/ 12438 h 12960"/>
              <a:gd name="T72" fmla="*/ 4945 w 18012"/>
              <a:gd name="T73" fmla="*/ 12834 h 12960"/>
              <a:gd name="T74" fmla="*/ 5916 w 18012"/>
              <a:gd name="T75" fmla="*/ 11286 h 12960"/>
              <a:gd name="T76" fmla="*/ 4799 w 18012"/>
              <a:gd name="T77" fmla="*/ 9849 h 12960"/>
              <a:gd name="T78" fmla="*/ 3050 w 18012"/>
              <a:gd name="T79" fmla="*/ 10416 h 12960"/>
              <a:gd name="T80" fmla="*/ 3498 w 18012"/>
              <a:gd name="T81" fmla="*/ 11030 h 12960"/>
              <a:gd name="T82" fmla="*/ 3874 w 18012"/>
              <a:gd name="T83" fmla="*/ 10491 h 12960"/>
              <a:gd name="T84" fmla="*/ 4612 w 18012"/>
              <a:gd name="T85" fmla="*/ 10410 h 12960"/>
              <a:gd name="T86" fmla="*/ 5085 w 18012"/>
              <a:gd name="T87" fmla="*/ 10839 h 12960"/>
              <a:gd name="T88" fmla="*/ 5178 w 18012"/>
              <a:gd name="T89" fmla="*/ 11587 h 12960"/>
              <a:gd name="T90" fmla="*/ 4862 w 18012"/>
              <a:gd name="T91" fmla="*/ 12185 h 12960"/>
              <a:gd name="T92" fmla="*/ 4142 w 18012"/>
              <a:gd name="T93" fmla="*/ 12355 h 12960"/>
              <a:gd name="T94" fmla="*/ 3617 w 18012"/>
              <a:gd name="T95" fmla="*/ 11991 h 12960"/>
              <a:gd name="T96" fmla="*/ 7131 w 18012"/>
              <a:gd name="T97" fmla="*/ 11759 h 12960"/>
              <a:gd name="T98" fmla="*/ 9543 w 18012"/>
              <a:gd name="T99" fmla="*/ 12546 h 12960"/>
              <a:gd name="T100" fmla="*/ 11372 w 18012"/>
              <a:gd name="T101" fmla="*/ 12768 h 12960"/>
              <a:gd name="T102" fmla="*/ 12187 w 18012"/>
              <a:gd name="T103" fmla="*/ 11126 h 12960"/>
              <a:gd name="T104" fmla="*/ 10934 w 18012"/>
              <a:gd name="T105" fmla="*/ 9810 h 12960"/>
              <a:gd name="T106" fmla="*/ 9251 w 18012"/>
              <a:gd name="T107" fmla="*/ 10543 h 12960"/>
              <a:gd name="T108" fmla="*/ 9803 w 18012"/>
              <a:gd name="T109" fmla="*/ 10973 h 12960"/>
              <a:gd name="T110" fmla="*/ 10206 w 18012"/>
              <a:gd name="T111" fmla="*/ 10464 h 12960"/>
              <a:gd name="T112" fmla="*/ 10949 w 18012"/>
              <a:gd name="T113" fmla="*/ 10429 h 12960"/>
              <a:gd name="T114" fmla="*/ 11394 w 18012"/>
              <a:gd name="T115" fmla="*/ 10887 h 12960"/>
              <a:gd name="T116" fmla="*/ 11456 w 18012"/>
              <a:gd name="T117" fmla="*/ 11647 h 12960"/>
              <a:gd name="T118" fmla="*/ 11109 w 18012"/>
              <a:gd name="T119" fmla="*/ 12218 h 12960"/>
              <a:gd name="T120" fmla="*/ 10378 w 18012"/>
              <a:gd name="T121" fmla="*/ 12343 h 12960"/>
              <a:gd name="T122" fmla="*/ 9877 w 18012"/>
              <a:gd name="T123" fmla="*/ 11946 h 12960"/>
              <a:gd name="T124" fmla="*/ 13306 w 18012"/>
              <a:gd name="T125" fmla="*/ 12870 h 12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012" h="12960">
                <a:moveTo>
                  <a:pt x="18012" y="12868"/>
                </a:moveTo>
                <a:lnTo>
                  <a:pt x="16794" y="9866"/>
                </a:lnTo>
                <a:lnTo>
                  <a:pt x="15954" y="9866"/>
                </a:lnTo>
                <a:lnTo>
                  <a:pt x="14736" y="12868"/>
                </a:lnTo>
                <a:lnTo>
                  <a:pt x="15488" y="12868"/>
                </a:lnTo>
                <a:lnTo>
                  <a:pt x="15735" y="12206"/>
                </a:lnTo>
                <a:lnTo>
                  <a:pt x="17013" y="12206"/>
                </a:lnTo>
                <a:lnTo>
                  <a:pt x="17261" y="12868"/>
                </a:lnTo>
                <a:lnTo>
                  <a:pt x="18012" y="12868"/>
                </a:lnTo>
                <a:close/>
                <a:moveTo>
                  <a:pt x="16818" y="11681"/>
                </a:moveTo>
                <a:lnTo>
                  <a:pt x="15932" y="11681"/>
                </a:lnTo>
                <a:lnTo>
                  <a:pt x="16374" y="10496"/>
                </a:lnTo>
                <a:lnTo>
                  <a:pt x="16818" y="11681"/>
                </a:lnTo>
                <a:close/>
                <a:moveTo>
                  <a:pt x="15658" y="4273"/>
                </a:moveTo>
                <a:lnTo>
                  <a:pt x="15654" y="4115"/>
                </a:lnTo>
                <a:lnTo>
                  <a:pt x="15641" y="3959"/>
                </a:lnTo>
                <a:lnTo>
                  <a:pt x="15620" y="3804"/>
                </a:lnTo>
                <a:lnTo>
                  <a:pt x="15589" y="3651"/>
                </a:lnTo>
                <a:lnTo>
                  <a:pt x="15551" y="3500"/>
                </a:lnTo>
                <a:lnTo>
                  <a:pt x="15505" y="3351"/>
                </a:lnTo>
                <a:lnTo>
                  <a:pt x="15451" y="3203"/>
                </a:lnTo>
                <a:lnTo>
                  <a:pt x="15389" y="3057"/>
                </a:lnTo>
                <a:lnTo>
                  <a:pt x="15319" y="2914"/>
                </a:lnTo>
                <a:lnTo>
                  <a:pt x="15243" y="2772"/>
                </a:lnTo>
                <a:lnTo>
                  <a:pt x="15158" y="2634"/>
                </a:lnTo>
                <a:lnTo>
                  <a:pt x="15067" y="2498"/>
                </a:lnTo>
                <a:lnTo>
                  <a:pt x="14968" y="2363"/>
                </a:lnTo>
                <a:lnTo>
                  <a:pt x="14863" y="2233"/>
                </a:lnTo>
                <a:lnTo>
                  <a:pt x="14751" y="2103"/>
                </a:lnTo>
                <a:lnTo>
                  <a:pt x="14632" y="1977"/>
                </a:lnTo>
                <a:lnTo>
                  <a:pt x="14508" y="1855"/>
                </a:lnTo>
                <a:lnTo>
                  <a:pt x="14376" y="1734"/>
                </a:lnTo>
                <a:lnTo>
                  <a:pt x="14238" y="1617"/>
                </a:lnTo>
                <a:lnTo>
                  <a:pt x="14096" y="1504"/>
                </a:lnTo>
                <a:lnTo>
                  <a:pt x="13946" y="1394"/>
                </a:lnTo>
                <a:lnTo>
                  <a:pt x="13792" y="1286"/>
                </a:lnTo>
                <a:lnTo>
                  <a:pt x="13631" y="1182"/>
                </a:lnTo>
                <a:lnTo>
                  <a:pt x="13465" y="1082"/>
                </a:lnTo>
                <a:lnTo>
                  <a:pt x="13294" y="985"/>
                </a:lnTo>
                <a:lnTo>
                  <a:pt x="13118" y="893"/>
                </a:lnTo>
                <a:lnTo>
                  <a:pt x="12937" y="804"/>
                </a:lnTo>
                <a:lnTo>
                  <a:pt x="12751" y="719"/>
                </a:lnTo>
                <a:lnTo>
                  <a:pt x="12561" y="638"/>
                </a:lnTo>
                <a:lnTo>
                  <a:pt x="12366" y="561"/>
                </a:lnTo>
                <a:lnTo>
                  <a:pt x="12167" y="489"/>
                </a:lnTo>
                <a:lnTo>
                  <a:pt x="11964" y="421"/>
                </a:lnTo>
                <a:lnTo>
                  <a:pt x="11887" y="396"/>
                </a:lnTo>
                <a:lnTo>
                  <a:pt x="11808" y="372"/>
                </a:lnTo>
                <a:lnTo>
                  <a:pt x="11727" y="350"/>
                </a:lnTo>
                <a:lnTo>
                  <a:pt x="11646" y="327"/>
                </a:lnTo>
                <a:lnTo>
                  <a:pt x="11564" y="305"/>
                </a:lnTo>
                <a:lnTo>
                  <a:pt x="11480" y="283"/>
                </a:lnTo>
                <a:lnTo>
                  <a:pt x="11396" y="263"/>
                </a:lnTo>
                <a:lnTo>
                  <a:pt x="11310" y="243"/>
                </a:lnTo>
                <a:lnTo>
                  <a:pt x="11224" y="224"/>
                </a:lnTo>
                <a:lnTo>
                  <a:pt x="11137" y="206"/>
                </a:lnTo>
                <a:lnTo>
                  <a:pt x="11048" y="188"/>
                </a:lnTo>
                <a:lnTo>
                  <a:pt x="10959" y="171"/>
                </a:lnTo>
                <a:lnTo>
                  <a:pt x="10869" y="155"/>
                </a:lnTo>
                <a:lnTo>
                  <a:pt x="10778" y="139"/>
                </a:lnTo>
                <a:lnTo>
                  <a:pt x="10686" y="125"/>
                </a:lnTo>
                <a:lnTo>
                  <a:pt x="10592" y="111"/>
                </a:lnTo>
                <a:lnTo>
                  <a:pt x="10499" y="98"/>
                </a:lnTo>
                <a:lnTo>
                  <a:pt x="10404" y="85"/>
                </a:lnTo>
                <a:lnTo>
                  <a:pt x="10308" y="74"/>
                </a:lnTo>
                <a:lnTo>
                  <a:pt x="10213" y="63"/>
                </a:lnTo>
                <a:lnTo>
                  <a:pt x="10116" y="53"/>
                </a:lnTo>
                <a:lnTo>
                  <a:pt x="10018" y="44"/>
                </a:lnTo>
                <a:lnTo>
                  <a:pt x="9920" y="36"/>
                </a:lnTo>
                <a:lnTo>
                  <a:pt x="9821" y="28"/>
                </a:lnTo>
                <a:lnTo>
                  <a:pt x="9721" y="21"/>
                </a:lnTo>
                <a:lnTo>
                  <a:pt x="9621" y="16"/>
                </a:lnTo>
                <a:lnTo>
                  <a:pt x="9519" y="11"/>
                </a:lnTo>
                <a:lnTo>
                  <a:pt x="9418" y="7"/>
                </a:lnTo>
                <a:lnTo>
                  <a:pt x="9316" y="4"/>
                </a:lnTo>
                <a:lnTo>
                  <a:pt x="9213" y="2"/>
                </a:lnTo>
                <a:lnTo>
                  <a:pt x="9110" y="0"/>
                </a:lnTo>
                <a:lnTo>
                  <a:pt x="9006" y="0"/>
                </a:lnTo>
                <a:lnTo>
                  <a:pt x="8902" y="0"/>
                </a:lnTo>
                <a:lnTo>
                  <a:pt x="8799" y="2"/>
                </a:lnTo>
                <a:lnTo>
                  <a:pt x="8696" y="4"/>
                </a:lnTo>
                <a:lnTo>
                  <a:pt x="8594" y="7"/>
                </a:lnTo>
                <a:lnTo>
                  <a:pt x="8493" y="11"/>
                </a:lnTo>
                <a:lnTo>
                  <a:pt x="8391" y="16"/>
                </a:lnTo>
                <a:lnTo>
                  <a:pt x="8291" y="21"/>
                </a:lnTo>
                <a:lnTo>
                  <a:pt x="8191" y="28"/>
                </a:lnTo>
                <a:lnTo>
                  <a:pt x="8092" y="36"/>
                </a:lnTo>
                <a:lnTo>
                  <a:pt x="7994" y="44"/>
                </a:lnTo>
                <a:lnTo>
                  <a:pt x="7896" y="53"/>
                </a:lnTo>
                <a:lnTo>
                  <a:pt x="7799" y="63"/>
                </a:lnTo>
                <a:lnTo>
                  <a:pt x="7702" y="74"/>
                </a:lnTo>
                <a:lnTo>
                  <a:pt x="7608" y="85"/>
                </a:lnTo>
                <a:lnTo>
                  <a:pt x="7513" y="98"/>
                </a:lnTo>
                <a:lnTo>
                  <a:pt x="7419" y="111"/>
                </a:lnTo>
                <a:lnTo>
                  <a:pt x="7326" y="125"/>
                </a:lnTo>
                <a:lnTo>
                  <a:pt x="7234" y="139"/>
                </a:lnTo>
                <a:lnTo>
                  <a:pt x="7143" y="155"/>
                </a:lnTo>
                <a:lnTo>
                  <a:pt x="7053" y="171"/>
                </a:lnTo>
                <a:lnTo>
                  <a:pt x="6963" y="188"/>
                </a:lnTo>
                <a:lnTo>
                  <a:pt x="6875" y="206"/>
                </a:lnTo>
                <a:lnTo>
                  <a:pt x="6787" y="224"/>
                </a:lnTo>
                <a:lnTo>
                  <a:pt x="6700" y="243"/>
                </a:lnTo>
                <a:lnTo>
                  <a:pt x="6616" y="263"/>
                </a:lnTo>
                <a:lnTo>
                  <a:pt x="6532" y="283"/>
                </a:lnTo>
                <a:lnTo>
                  <a:pt x="6447" y="305"/>
                </a:lnTo>
                <a:lnTo>
                  <a:pt x="6365" y="327"/>
                </a:lnTo>
                <a:lnTo>
                  <a:pt x="6284" y="350"/>
                </a:lnTo>
                <a:lnTo>
                  <a:pt x="6204" y="372"/>
                </a:lnTo>
                <a:lnTo>
                  <a:pt x="6125" y="396"/>
                </a:lnTo>
                <a:lnTo>
                  <a:pt x="6048" y="421"/>
                </a:lnTo>
                <a:lnTo>
                  <a:pt x="5844" y="489"/>
                </a:lnTo>
                <a:lnTo>
                  <a:pt x="5645" y="561"/>
                </a:lnTo>
                <a:lnTo>
                  <a:pt x="5450" y="638"/>
                </a:lnTo>
                <a:lnTo>
                  <a:pt x="5260" y="719"/>
                </a:lnTo>
                <a:lnTo>
                  <a:pt x="5074" y="804"/>
                </a:lnTo>
                <a:lnTo>
                  <a:pt x="4894" y="893"/>
                </a:lnTo>
                <a:lnTo>
                  <a:pt x="4717" y="985"/>
                </a:lnTo>
                <a:lnTo>
                  <a:pt x="4547" y="1082"/>
                </a:lnTo>
                <a:lnTo>
                  <a:pt x="4380" y="1182"/>
                </a:lnTo>
                <a:lnTo>
                  <a:pt x="4220" y="1286"/>
                </a:lnTo>
                <a:lnTo>
                  <a:pt x="4065" y="1394"/>
                </a:lnTo>
                <a:lnTo>
                  <a:pt x="3916" y="1504"/>
                </a:lnTo>
                <a:lnTo>
                  <a:pt x="3772" y="1617"/>
                </a:lnTo>
                <a:lnTo>
                  <a:pt x="3635" y="1734"/>
                </a:lnTo>
                <a:lnTo>
                  <a:pt x="3504" y="1855"/>
                </a:lnTo>
                <a:lnTo>
                  <a:pt x="3380" y="1977"/>
                </a:lnTo>
                <a:lnTo>
                  <a:pt x="3260" y="2103"/>
                </a:lnTo>
                <a:lnTo>
                  <a:pt x="3149" y="2233"/>
                </a:lnTo>
                <a:lnTo>
                  <a:pt x="3043" y="2363"/>
                </a:lnTo>
                <a:lnTo>
                  <a:pt x="2945" y="2498"/>
                </a:lnTo>
                <a:lnTo>
                  <a:pt x="2853" y="2634"/>
                </a:lnTo>
                <a:lnTo>
                  <a:pt x="2768" y="2772"/>
                </a:lnTo>
                <a:lnTo>
                  <a:pt x="2692" y="2914"/>
                </a:lnTo>
                <a:lnTo>
                  <a:pt x="2622" y="3057"/>
                </a:lnTo>
                <a:lnTo>
                  <a:pt x="2560" y="3203"/>
                </a:lnTo>
                <a:lnTo>
                  <a:pt x="2506" y="3351"/>
                </a:lnTo>
                <a:lnTo>
                  <a:pt x="2460" y="3500"/>
                </a:lnTo>
                <a:lnTo>
                  <a:pt x="2421" y="3651"/>
                </a:lnTo>
                <a:lnTo>
                  <a:pt x="2392" y="3804"/>
                </a:lnTo>
                <a:lnTo>
                  <a:pt x="2371" y="3959"/>
                </a:lnTo>
                <a:lnTo>
                  <a:pt x="2357" y="4115"/>
                </a:lnTo>
                <a:lnTo>
                  <a:pt x="2353" y="4273"/>
                </a:lnTo>
                <a:lnTo>
                  <a:pt x="2362" y="4493"/>
                </a:lnTo>
                <a:lnTo>
                  <a:pt x="2388" y="4713"/>
                </a:lnTo>
                <a:lnTo>
                  <a:pt x="2429" y="4927"/>
                </a:lnTo>
                <a:lnTo>
                  <a:pt x="2488" y="5139"/>
                </a:lnTo>
                <a:lnTo>
                  <a:pt x="2562" y="5347"/>
                </a:lnTo>
                <a:lnTo>
                  <a:pt x="2652" y="5552"/>
                </a:lnTo>
                <a:lnTo>
                  <a:pt x="2757" y="5751"/>
                </a:lnTo>
                <a:lnTo>
                  <a:pt x="2875" y="5946"/>
                </a:lnTo>
                <a:lnTo>
                  <a:pt x="3009" y="6136"/>
                </a:lnTo>
                <a:lnTo>
                  <a:pt x="3155" y="6322"/>
                </a:lnTo>
                <a:lnTo>
                  <a:pt x="3316" y="6502"/>
                </a:lnTo>
                <a:lnTo>
                  <a:pt x="3489" y="6676"/>
                </a:lnTo>
                <a:lnTo>
                  <a:pt x="3674" y="6845"/>
                </a:lnTo>
                <a:lnTo>
                  <a:pt x="3871" y="7008"/>
                </a:lnTo>
                <a:lnTo>
                  <a:pt x="4081" y="7163"/>
                </a:lnTo>
                <a:lnTo>
                  <a:pt x="4301" y="7313"/>
                </a:lnTo>
                <a:lnTo>
                  <a:pt x="4532" y="7456"/>
                </a:lnTo>
                <a:lnTo>
                  <a:pt x="4774" y="7591"/>
                </a:lnTo>
                <a:lnTo>
                  <a:pt x="5025" y="7718"/>
                </a:lnTo>
                <a:lnTo>
                  <a:pt x="5285" y="7838"/>
                </a:lnTo>
                <a:lnTo>
                  <a:pt x="5556" y="7949"/>
                </a:lnTo>
                <a:lnTo>
                  <a:pt x="5835" y="8054"/>
                </a:lnTo>
                <a:lnTo>
                  <a:pt x="6122" y="8149"/>
                </a:lnTo>
                <a:lnTo>
                  <a:pt x="6416" y="8235"/>
                </a:lnTo>
                <a:lnTo>
                  <a:pt x="6718" y="8312"/>
                </a:lnTo>
                <a:lnTo>
                  <a:pt x="7027" y="8379"/>
                </a:lnTo>
                <a:lnTo>
                  <a:pt x="7343" y="8438"/>
                </a:lnTo>
                <a:lnTo>
                  <a:pt x="7665" y="8485"/>
                </a:lnTo>
                <a:lnTo>
                  <a:pt x="7993" y="8523"/>
                </a:lnTo>
                <a:lnTo>
                  <a:pt x="8326" y="8550"/>
                </a:lnTo>
                <a:lnTo>
                  <a:pt x="8664" y="8567"/>
                </a:lnTo>
                <a:lnTo>
                  <a:pt x="9006" y="8573"/>
                </a:lnTo>
                <a:lnTo>
                  <a:pt x="9348" y="8567"/>
                </a:lnTo>
                <a:lnTo>
                  <a:pt x="9686" y="8550"/>
                </a:lnTo>
                <a:lnTo>
                  <a:pt x="10019" y="8523"/>
                </a:lnTo>
                <a:lnTo>
                  <a:pt x="10347" y="8485"/>
                </a:lnTo>
                <a:lnTo>
                  <a:pt x="10669" y="8438"/>
                </a:lnTo>
                <a:lnTo>
                  <a:pt x="10984" y="8379"/>
                </a:lnTo>
                <a:lnTo>
                  <a:pt x="11294" y="8312"/>
                </a:lnTo>
                <a:lnTo>
                  <a:pt x="11595" y="8235"/>
                </a:lnTo>
                <a:lnTo>
                  <a:pt x="11890" y="8149"/>
                </a:lnTo>
                <a:lnTo>
                  <a:pt x="12177" y="8054"/>
                </a:lnTo>
                <a:lnTo>
                  <a:pt x="12455" y="7949"/>
                </a:lnTo>
                <a:lnTo>
                  <a:pt x="12725" y="7838"/>
                </a:lnTo>
                <a:lnTo>
                  <a:pt x="12986" y="7718"/>
                </a:lnTo>
                <a:lnTo>
                  <a:pt x="13238" y="7591"/>
                </a:lnTo>
                <a:lnTo>
                  <a:pt x="13479" y="7456"/>
                </a:lnTo>
                <a:lnTo>
                  <a:pt x="13709" y="7313"/>
                </a:lnTo>
                <a:lnTo>
                  <a:pt x="13930" y="7163"/>
                </a:lnTo>
                <a:lnTo>
                  <a:pt x="14139" y="7008"/>
                </a:lnTo>
                <a:lnTo>
                  <a:pt x="14336" y="6845"/>
                </a:lnTo>
                <a:lnTo>
                  <a:pt x="14522" y="6676"/>
                </a:lnTo>
                <a:lnTo>
                  <a:pt x="14696" y="6502"/>
                </a:lnTo>
                <a:lnTo>
                  <a:pt x="14855" y="6322"/>
                </a:lnTo>
                <a:lnTo>
                  <a:pt x="15002" y="6136"/>
                </a:lnTo>
                <a:lnTo>
                  <a:pt x="15136" y="5946"/>
                </a:lnTo>
                <a:lnTo>
                  <a:pt x="15255" y="5751"/>
                </a:lnTo>
                <a:lnTo>
                  <a:pt x="15359" y="5552"/>
                </a:lnTo>
                <a:lnTo>
                  <a:pt x="15449" y="5347"/>
                </a:lnTo>
                <a:lnTo>
                  <a:pt x="15523" y="5139"/>
                </a:lnTo>
                <a:lnTo>
                  <a:pt x="15582" y="4927"/>
                </a:lnTo>
                <a:lnTo>
                  <a:pt x="15624" y="4713"/>
                </a:lnTo>
                <a:lnTo>
                  <a:pt x="15649" y="4493"/>
                </a:lnTo>
                <a:lnTo>
                  <a:pt x="15658" y="4273"/>
                </a:lnTo>
                <a:close/>
                <a:moveTo>
                  <a:pt x="7984" y="4293"/>
                </a:moveTo>
                <a:lnTo>
                  <a:pt x="8046" y="4299"/>
                </a:lnTo>
                <a:lnTo>
                  <a:pt x="8108" y="4303"/>
                </a:lnTo>
                <a:lnTo>
                  <a:pt x="8171" y="4309"/>
                </a:lnTo>
                <a:lnTo>
                  <a:pt x="8234" y="4313"/>
                </a:lnTo>
                <a:lnTo>
                  <a:pt x="8297" y="4317"/>
                </a:lnTo>
                <a:lnTo>
                  <a:pt x="8360" y="4321"/>
                </a:lnTo>
                <a:lnTo>
                  <a:pt x="8423" y="4324"/>
                </a:lnTo>
                <a:lnTo>
                  <a:pt x="8487" y="4327"/>
                </a:lnTo>
                <a:lnTo>
                  <a:pt x="8551" y="4330"/>
                </a:lnTo>
                <a:lnTo>
                  <a:pt x="8615" y="4332"/>
                </a:lnTo>
                <a:lnTo>
                  <a:pt x="8680" y="4335"/>
                </a:lnTo>
                <a:lnTo>
                  <a:pt x="8745" y="4336"/>
                </a:lnTo>
                <a:lnTo>
                  <a:pt x="8810" y="4337"/>
                </a:lnTo>
                <a:lnTo>
                  <a:pt x="8875" y="4338"/>
                </a:lnTo>
                <a:lnTo>
                  <a:pt x="8941" y="4339"/>
                </a:lnTo>
                <a:lnTo>
                  <a:pt x="9006" y="4339"/>
                </a:lnTo>
                <a:lnTo>
                  <a:pt x="9071" y="4339"/>
                </a:lnTo>
                <a:lnTo>
                  <a:pt x="9137" y="4338"/>
                </a:lnTo>
                <a:lnTo>
                  <a:pt x="9202" y="4337"/>
                </a:lnTo>
                <a:lnTo>
                  <a:pt x="9267" y="4336"/>
                </a:lnTo>
                <a:lnTo>
                  <a:pt x="9332" y="4335"/>
                </a:lnTo>
                <a:lnTo>
                  <a:pt x="9397" y="4332"/>
                </a:lnTo>
                <a:lnTo>
                  <a:pt x="9461" y="4330"/>
                </a:lnTo>
                <a:lnTo>
                  <a:pt x="9525" y="4327"/>
                </a:lnTo>
                <a:lnTo>
                  <a:pt x="9589" y="4324"/>
                </a:lnTo>
                <a:lnTo>
                  <a:pt x="9652" y="4321"/>
                </a:lnTo>
                <a:lnTo>
                  <a:pt x="9715" y="4317"/>
                </a:lnTo>
                <a:lnTo>
                  <a:pt x="9778" y="4313"/>
                </a:lnTo>
                <a:lnTo>
                  <a:pt x="9841" y="4309"/>
                </a:lnTo>
                <a:lnTo>
                  <a:pt x="9904" y="4303"/>
                </a:lnTo>
                <a:lnTo>
                  <a:pt x="9966" y="4299"/>
                </a:lnTo>
                <a:lnTo>
                  <a:pt x="10028" y="4293"/>
                </a:lnTo>
                <a:lnTo>
                  <a:pt x="10025" y="4419"/>
                </a:lnTo>
                <a:lnTo>
                  <a:pt x="10018" y="4544"/>
                </a:lnTo>
                <a:lnTo>
                  <a:pt x="10010" y="4665"/>
                </a:lnTo>
                <a:lnTo>
                  <a:pt x="9999" y="4786"/>
                </a:lnTo>
                <a:lnTo>
                  <a:pt x="9987" y="4904"/>
                </a:lnTo>
                <a:lnTo>
                  <a:pt x="9971" y="5020"/>
                </a:lnTo>
                <a:lnTo>
                  <a:pt x="9954" y="5133"/>
                </a:lnTo>
                <a:lnTo>
                  <a:pt x="9935" y="5243"/>
                </a:lnTo>
                <a:lnTo>
                  <a:pt x="9913" y="5351"/>
                </a:lnTo>
                <a:lnTo>
                  <a:pt x="9890" y="5457"/>
                </a:lnTo>
                <a:lnTo>
                  <a:pt x="9865" y="5558"/>
                </a:lnTo>
                <a:lnTo>
                  <a:pt x="9838" y="5657"/>
                </a:lnTo>
                <a:lnTo>
                  <a:pt x="9809" y="5752"/>
                </a:lnTo>
                <a:lnTo>
                  <a:pt x="9778" y="5844"/>
                </a:lnTo>
                <a:lnTo>
                  <a:pt x="9747" y="5932"/>
                </a:lnTo>
                <a:lnTo>
                  <a:pt x="9713" y="6016"/>
                </a:lnTo>
                <a:lnTo>
                  <a:pt x="9678" y="6096"/>
                </a:lnTo>
                <a:lnTo>
                  <a:pt x="9641" y="6172"/>
                </a:lnTo>
                <a:lnTo>
                  <a:pt x="9603" y="6244"/>
                </a:lnTo>
                <a:lnTo>
                  <a:pt x="9563" y="6312"/>
                </a:lnTo>
                <a:lnTo>
                  <a:pt x="9523" y="6375"/>
                </a:lnTo>
                <a:lnTo>
                  <a:pt x="9481" y="6432"/>
                </a:lnTo>
                <a:lnTo>
                  <a:pt x="9437" y="6486"/>
                </a:lnTo>
                <a:lnTo>
                  <a:pt x="9393" y="6535"/>
                </a:lnTo>
                <a:lnTo>
                  <a:pt x="9348" y="6577"/>
                </a:lnTo>
                <a:lnTo>
                  <a:pt x="9302" y="6616"/>
                </a:lnTo>
                <a:lnTo>
                  <a:pt x="9255" y="6648"/>
                </a:lnTo>
                <a:lnTo>
                  <a:pt x="9206" y="6675"/>
                </a:lnTo>
                <a:lnTo>
                  <a:pt x="9157" y="6697"/>
                </a:lnTo>
                <a:lnTo>
                  <a:pt x="9107" y="6711"/>
                </a:lnTo>
                <a:lnTo>
                  <a:pt x="9058" y="6721"/>
                </a:lnTo>
                <a:lnTo>
                  <a:pt x="9006" y="6723"/>
                </a:lnTo>
                <a:lnTo>
                  <a:pt x="8955" y="6721"/>
                </a:lnTo>
                <a:lnTo>
                  <a:pt x="8905" y="6711"/>
                </a:lnTo>
                <a:lnTo>
                  <a:pt x="8855" y="6697"/>
                </a:lnTo>
                <a:lnTo>
                  <a:pt x="8806" y="6675"/>
                </a:lnTo>
                <a:lnTo>
                  <a:pt x="8757" y="6648"/>
                </a:lnTo>
                <a:lnTo>
                  <a:pt x="8710" y="6616"/>
                </a:lnTo>
                <a:lnTo>
                  <a:pt x="8664" y="6577"/>
                </a:lnTo>
                <a:lnTo>
                  <a:pt x="8619" y="6535"/>
                </a:lnTo>
                <a:lnTo>
                  <a:pt x="8575" y="6486"/>
                </a:lnTo>
                <a:lnTo>
                  <a:pt x="8531" y="6432"/>
                </a:lnTo>
                <a:lnTo>
                  <a:pt x="8489" y="6375"/>
                </a:lnTo>
                <a:lnTo>
                  <a:pt x="8449" y="6312"/>
                </a:lnTo>
                <a:lnTo>
                  <a:pt x="8409" y="6244"/>
                </a:lnTo>
                <a:lnTo>
                  <a:pt x="8371" y="6172"/>
                </a:lnTo>
                <a:lnTo>
                  <a:pt x="8334" y="6096"/>
                </a:lnTo>
                <a:lnTo>
                  <a:pt x="8299" y="6016"/>
                </a:lnTo>
                <a:lnTo>
                  <a:pt x="8265" y="5932"/>
                </a:lnTo>
                <a:lnTo>
                  <a:pt x="8234" y="5844"/>
                </a:lnTo>
                <a:lnTo>
                  <a:pt x="8202" y="5752"/>
                </a:lnTo>
                <a:lnTo>
                  <a:pt x="8174" y="5657"/>
                </a:lnTo>
                <a:lnTo>
                  <a:pt x="8147" y="5558"/>
                </a:lnTo>
                <a:lnTo>
                  <a:pt x="8122" y="5457"/>
                </a:lnTo>
                <a:lnTo>
                  <a:pt x="8099" y="5351"/>
                </a:lnTo>
                <a:lnTo>
                  <a:pt x="8077" y="5243"/>
                </a:lnTo>
                <a:lnTo>
                  <a:pt x="8058" y="5133"/>
                </a:lnTo>
                <a:lnTo>
                  <a:pt x="8041" y="5020"/>
                </a:lnTo>
                <a:lnTo>
                  <a:pt x="8025" y="4904"/>
                </a:lnTo>
                <a:lnTo>
                  <a:pt x="8013" y="4786"/>
                </a:lnTo>
                <a:lnTo>
                  <a:pt x="8002" y="4665"/>
                </a:lnTo>
                <a:lnTo>
                  <a:pt x="7994" y="4544"/>
                </a:lnTo>
                <a:lnTo>
                  <a:pt x="7987" y="4419"/>
                </a:lnTo>
                <a:lnTo>
                  <a:pt x="7984" y="4293"/>
                </a:lnTo>
                <a:close/>
                <a:moveTo>
                  <a:pt x="9006" y="3276"/>
                </a:moveTo>
                <a:lnTo>
                  <a:pt x="8944" y="3276"/>
                </a:lnTo>
                <a:lnTo>
                  <a:pt x="8883" y="3275"/>
                </a:lnTo>
                <a:lnTo>
                  <a:pt x="8823" y="3275"/>
                </a:lnTo>
                <a:lnTo>
                  <a:pt x="8761" y="3274"/>
                </a:lnTo>
                <a:lnTo>
                  <a:pt x="8701" y="3272"/>
                </a:lnTo>
                <a:lnTo>
                  <a:pt x="8640" y="3271"/>
                </a:lnTo>
                <a:lnTo>
                  <a:pt x="8580" y="3268"/>
                </a:lnTo>
                <a:lnTo>
                  <a:pt x="8521" y="3265"/>
                </a:lnTo>
                <a:lnTo>
                  <a:pt x="8461" y="3263"/>
                </a:lnTo>
                <a:lnTo>
                  <a:pt x="8401" y="3259"/>
                </a:lnTo>
                <a:lnTo>
                  <a:pt x="8343" y="3256"/>
                </a:lnTo>
                <a:lnTo>
                  <a:pt x="8284" y="3252"/>
                </a:lnTo>
                <a:lnTo>
                  <a:pt x="8226" y="3248"/>
                </a:lnTo>
                <a:lnTo>
                  <a:pt x="8168" y="3244"/>
                </a:lnTo>
                <a:lnTo>
                  <a:pt x="8110" y="3239"/>
                </a:lnTo>
                <a:lnTo>
                  <a:pt x="8052" y="3234"/>
                </a:lnTo>
                <a:lnTo>
                  <a:pt x="8067" y="3146"/>
                </a:lnTo>
                <a:lnTo>
                  <a:pt x="8083" y="3059"/>
                </a:lnTo>
                <a:lnTo>
                  <a:pt x="8101" y="2974"/>
                </a:lnTo>
                <a:lnTo>
                  <a:pt x="8119" y="2892"/>
                </a:lnTo>
                <a:lnTo>
                  <a:pt x="8138" y="2811"/>
                </a:lnTo>
                <a:lnTo>
                  <a:pt x="8159" y="2731"/>
                </a:lnTo>
                <a:lnTo>
                  <a:pt x="8181" y="2654"/>
                </a:lnTo>
                <a:lnTo>
                  <a:pt x="8204" y="2579"/>
                </a:lnTo>
                <a:lnTo>
                  <a:pt x="8228" y="2507"/>
                </a:lnTo>
                <a:lnTo>
                  <a:pt x="8253" y="2436"/>
                </a:lnTo>
                <a:lnTo>
                  <a:pt x="8279" y="2369"/>
                </a:lnTo>
                <a:lnTo>
                  <a:pt x="8306" y="2302"/>
                </a:lnTo>
                <a:lnTo>
                  <a:pt x="8334" y="2239"/>
                </a:lnTo>
                <a:lnTo>
                  <a:pt x="8363" y="2180"/>
                </a:lnTo>
                <a:lnTo>
                  <a:pt x="8392" y="2121"/>
                </a:lnTo>
                <a:lnTo>
                  <a:pt x="8423" y="2066"/>
                </a:lnTo>
                <a:lnTo>
                  <a:pt x="8454" y="2013"/>
                </a:lnTo>
                <a:lnTo>
                  <a:pt x="8487" y="1964"/>
                </a:lnTo>
                <a:lnTo>
                  <a:pt x="8520" y="1918"/>
                </a:lnTo>
                <a:lnTo>
                  <a:pt x="8553" y="1874"/>
                </a:lnTo>
                <a:lnTo>
                  <a:pt x="8588" y="1833"/>
                </a:lnTo>
                <a:lnTo>
                  <a:pt x="8623" y="1796"/>
                </a:lnTo>
                <a:lnTo>
                  <a:pt x="8659" y="1761"/>
                </a:lnTo>
                <a:lnTo>
                  <a:pt x="8695" y="1731"/>
                </a:lnTo>
                <a:lnTo>
                  <a:pt x="8732" y="1704"/>
                </a:lnTo>
                <a:lnTo>
                  <a:pt x="8770" y="1679"/>
                </a:lnTo>
                <a:lnTo>
                  <a:pt x="8808" y="1659"/>
                </a:lnTo>
                <a:lnTo>
                  <a:pt x="8847" y="1642"/>
                </a:lnTo>
                <a:lnTo>
                  <a:pt x="8886" y="1629"/>
                </a:lnTo>
                <a:lnTo>
                  <a:pt x="8926" y="1618"/>
                </a:lnTo>
                <a:lnTo>
                  <a:pt x="8965" y="1613"/>
                </a:lnTo>
                <a:lnTo>
                  <a:pt x="9006" y="1611"/>
                </a:lnTo>
                <a:lnTo>
                  <a:pt x="9047" y="1613"/>
                </a:lnTo>
                <a:lnTo>
                  <a:pt x="9087" y="1618"/>
                </a:lnTo>
                <a:lnTo>
                  <a:pt x="9126" y="1629"/>
                </a:lnTo>
                <a:lnTo>
                  <a:pt x="9166" y="1642"/>
                </a:lnTo>
                <a:lnTo>
                  <a:pt x="9204" y="1659"/>
                </a:lnTo>
                <a:lnTo>
                  <a:pt x="9242" y="1679"/>
                </a:lnTo>
                <a:lnTo>
                  <a:pt x="9280" y="1704"/>
                </a:lnTo>
                <a:lnTo>
                  <a:pt x="9317" y="1731"/>
                </a:lnTo>
                <a:lnTo>
                  <a:pt x="9353" y="1761"/>
                </a:lnTo>
                <a:lnTo>
                  <a:pt x="9389" y="1796"/>
                </a:lnTo>
                <a:lnTo>
                  <a:pt x="9424" y="1833"/>
                </a:lnTo>
                <a:lnTo>
                  <a:pt x="9459" y="1874"/>
                </a:lnTo>
                <a:lnTo>
                  <a:pt x="9492" y="1918"/>
                </a:lnTo>
                <a:lnTo>
                  <a:pt x="9525" y="1964"/>
                </a:lnTo>
                <a:lnTo>
                  <a:pt x="9558" y="2013"/>
                </a:lnTo>
                <a:lnTo>
                  <a:pt x="9589" y="2066"/>
                </a:lnTo>
                <a:lnTo>
                  <a:pt x="9620" y="2121"/>
                </a:lnTo>
                <a:lnTo>
                  <a:pt x="9649" y="2180"/>
                </a:lnTo>
                <a:lnTo>
                  <a:pt x="9678" y="2239"/>
                </a:lnTo>
                <a:lnTo>
                  <a:pt x="9706" y="2302"/>
                </a:lnTo>
                <a:lnTo>
                  <a:pt x="9733" y="2369"/>
                </a:lnTo>
                <a:lnTo>
                  <a:pt x="9759" y="2436"/>
                </a:lnTo>
                <a:lnTo>
                  <a:pt x="9784" y="2507"/>
                </a:lnTo>
                <a:lnTo>
                  <a:pt x="9808" y="2579"/>
                </a:lnTo>
                <a:lnTo>
                  <a:pt x="9830" y="2654"/>
                </a:lnTo>
                <a:lnTo>
                  <a:pt x="9853" y="2731"/>
                </a:lnTo>
                <a:lnTo>
                  <a:pt x="9873" y="2811"/>
                </a:lnTo>
                <a:lnTo>
                  <a:pt x="9892" y="2892"/>
                </a:lnTo>
                <a:lnTo>
                  <a:pt x="9911" y="2974"/>
                </a:lnTo>
                <a:lnTo>
                  <a:pt x="9928" y="3059"/>
                </a:lnTo>
                <a:lnTo>
                  <a:pt x="9944" y="3146"/>
                </a:lnTo>
                <a:lnTo>
                  <a:pt x="9958" y="3234"/>
                </a:lnTo>
                <a:lnTo>
                  <a:pt x="9901" y="3239"/>
                </a:lnTo>
                <a:lnTo>
                  <a:pt x="9844" y="3244"/>
                </a:lnTo>
                <a:lnTo>
                  <a:pt x="9786" y="3248"/>
                </a:lnTo>
                <a:lnTo>
                  <a:pt x="9728" y="3252"/>
                </a:lnTo>
                <a:lnTo>
                  <a:pt x="9669" y="3256"/>
                </a:lnTo>
                <a:lnTo>
                  <a:pt x="9611" y="3259"/>
                </a:lnTo>
                <a:lnTo>
                  <a:pt x="9551" y="3263"/>
                </a:lnTo>
                <a:lnTo>
                  <a:pt x="9491" y="3265"/>
                </a:lnTo>
                <a:lnTo>
                  <a:pt x="9432" y="3268"/>
                </a:lnTo>
                <a:lnTo>
                  <a:pt x="9372" y="3271"/>
                </a:lnTo>
                <a:lnTo>
                  <a:pt x="9311" y="3272"/>
                </a:lnTo>
                <a:lnTo>
                  <a:pt x="9251" y="3274"/>
                </a:lnTo>
                <a:lnTo>
                  <a:pt x="9191" y="3275"/>
                </a:lnTo>
                <a:lnTo>
                  <a:pt x="9129" y="3275"/>
                </a:lnTo>
                <a:lnTo>
                  <a:pt x="9068" y="3276"/>
                </a:lnTo>
                <a:lnTo>
                  <a:pt x="9006" y="3276"/>
                </a:lnTo>
                <a:close/>
                <a:moveTo>
                  <a:pt x="4085" y="2242"/>
                </a:moveTo>
                <a:lnTo>
                  <a:pt x="4089" y="2326"/>
                </a:lnTo>
                <a:lnTo>
                  <a:pt x="4101" y="2411"/>
                </a:lnTo>
                <a:lnTo>
                  <a:pt x="4120" y="2495"/>
                </a:lnTo>
                <a:lnTo>
                  <a:pt x="4148" y="2578"/>
                </a:lnTo>
                <a:lnTo>
                  <a:pt x="4182" y="2659"/>
                </a:lnTo>
                <a:lnTo>
                  <a:pt x="4225" y="2740"/>
                </a:lnTo>
                <a:lnTo>
                  <a:pt x="4273" y="2819"/>
                </a:lnTo>
                <a:lnTo>
                  <a:pt x="4330" y="2896"/>
                </a:lnTo>
                <a:lnTo>
                  <a:pt x="4393" y="2974"/>
                </a:lnTo>
                <a:lnTo>
                  <a:pt x="4462" y="3049"/>
                </a:lnTo>
                <a:lnTo>
                  <a:pt x="4539" y="3122"/>
                </a:lnTo>
                <a:lnTo>
                  <a:pt x="4622" y="3194"/>
                </a:lnTo>
                <a:lnTo>
                  <a:pt x="4711" y="3265"/>
                </a:lnTo>
                <a:lnTo>
                  <a:pt x="4806" y="3335"/>
                </a:lnTo>
                <a:lnTo>
                  <a:pt x="4907" y="3402"/>
                </a:lnTo>
                <a:lnTo>
                  <a:pt x="5013" y="3467"/>
                </a:lnTo>
                <a:lnTo>
                  <a:pt x="5126" y="3532"/>
                </a:lnTo>
                <a:lnTo>
                  <a:pt x="5244" y="3593"/>
                </a:lnTo>
                <a:lnTo>
                  <a:pt x="5366" y="3653"/>
                </a:lnTo>
                <a:lnTo>
                  <a:pt x="5495" y="3710"/>
                </a:lnTo>
                <a:lnTo>
                  <a:pt x="5628" y="3767"/>
                </a:lnTo>
                <a:lnTo>
                  <a:pt x="5766" y="3820"/>
                </a:lnTo>
                <a:lnTo>
                  <a:pt x="5909" y="3871"/>
                </a:lnTo>
                <a:lnTo>
                  <a:pt x="6057" y="3920"/>
                </a:lnTo>
                <a:lnTo>
                  <a:pt x="6209" y="3967"/>
                </a:lnTo>
                <a:lnTo>
                  <a:pt x="6364" y="4011"/>
                </a:lnTo>
                <a:lnTo>
                  <a:pt x="6525" y="4052"/>
                </a:lnTo>
                <a:lnTo>
                  <a:pt x="6688" y="4092"/>
                </a:lnTo>
                <a:lnTo>
                  <a:pt x="6857" y="4129"/>
                </a:lnTo>
                <a:lnTo>
                  <a:pt x="7028" y="4163"/>
                </a:lnTo>
                <a:lnTo>
                  <a:pt x="7203" y="4193"/>
                </a:lnTo>
                <a:lnTo>
                  <a:pt x="7382" y="4222"/>
                </a:lnTo>
                <a:lnTo>
                  <a:pt x="7380" y="4248"/>
                </a:lnTo>
                <a:lnTo>
                  <a:pt x="7380" y="4274"/>
                </a:lnTo>
                <a:lnTo>
                  <a:pt x="7380" y="4300"/>
                </a:lnTo>
                <a:lnTo>
                  <a:pt x="7379" y="4326"/>
                </a:lnTo>
                <a:lnTo>
                  <a:pt x="7379" y="4351"/>
                </a:lnTo>
                <a:lnTo>
                  <a:pt x="7379" y="4377"/>
                </a:lnTo>
                <a:lnTo>
                  <a:pt x="7378" y="4403"/>
                </a:lnTo>
                <a:lnTo>
                  <a:pt x="7378" y="4430"/>
                </a:lnTo>
                <a:lnTo>
                  <a:pt x="7380" y="4589"/>
                </a:lnTo>
                <a:lnTo>
                  <a:pt x="7384" y="4746"/>
                </a:lnTo>
                <a:lnTo>
                  <a:pt x="7391" y="4901"/>
                </a:lnTo>
                <a:lnTo>
                  <a:pt x="7401" y="5054"/>
                </a:lnTo>
                <a:lnTo>
                  <a:pt x="7412" y="5206"/>
                </a:lnTo>
                <a:lnTo>
                  <a:pt x="7427" y="5356"/>
                </a:lnTo>
                <a:lnTo>
                  <a:pt x="7443" y="5502"/>
                </a:lnTo>
                <a:lnTo>
                  <a:pt x="7463" y="5647"/>
                </a:lnTo>
                <a:lnTo>
                  <a:pt x="7484" y="5789"/>
                </a:lnTo>
                <a:lnTo>
                  <a:pt x="7509" y="5928"/>
                </a:lnTo>
                <a:lnTo>
                  <a:pt x="7535" y="6066"/>
                </a:lnTo>
                <a:lnTo>
                  <a:pt x="7563" y="6199"/>
                </a:lnTo>
                <a:lnTo>
                  <a:pt x="7593" y="6330"/>
                </a:lnTo>
                <a:lnTo>
                  <a:pt x="7626" y="6458"/>
                </a:lnTo>
                <a:lnTo>
                  <a:pt x="7661" y="6582"/>
                </a:lnTo>
                <a:lnTo>
                  <a:pt x="7697" y="6703"/>
                </a:lnTo>
                <a:lnTo>
                  <a:pt x="7735" y="6820"/>
                </a:lnTo>
                <a:lnTo>
                  <a:pt x="7776" y="6934"/>
                </a:lnTo>
                <a:lnTo>
                  <a:pt x="7817" y="7044"/>
                </a:lnTo>
                <a:lnTo>
                  <a:pt x="7861" y="7150"/>
                </a:lnTo>
                <a:lnTo>
                  <a:pt x="7907" y="7252"/>
                </a:lnTo>
                <a:lnTo>
                  <a:pt x="7955" y="7350"/>
                </a:lnTo>
                <a:lnTo>
                  <a:pt x="8003" y="7443"/>
                </a:lnTo>
                <a:lnTo>
                  <a:pt x="8054" y="7532"/>
                </a:lnTo>
                <a:lnTo>
                  <a:pt x="8105" y="7617"/>
                </a:lnTo>
                <a:lnTo>
                  <a:pt x="8158" y="7697"/>
                </a:lnTo>
                <a:lnTo>
                  <a:pt x="8213" y="7772"/>
                </a:lnTo>
                <a:lnTo>
                  <a:pt x="8270" y="7843"/>
                </a:lnTo>
                <a:lnTo>
                  <a:pt x="8326" y="7908"/>
                </a:lnTo>
                <a:lnTo>
                  <a:pt x="8385" y="7967"/>
                </a:lnTo>
                <a:lnTo>
                  <a:pt x="8444" y="8023"/>
                </a:lnTo>
                <a:lnTo>
                  <a:pt x="8505" y="8072"/>
                </a:lnTo>
                <a:lnTo>
                  <a:pt x="8235" y="8051"/>
                </a:lnTo>
                <a:lnTo>
                  <a:pt x="7969" y="8021"/>
                </a:lnTo>
                <a:lnTo>
                  <a:pt x="7707" y="7983"/>
                </a:lnTo>
                <a:lnTo>
                  <a:pt x="7449" y="7936"/>
                </a:lnTo>
                <a:lnTo>
                  <a:pt x="7196" y="7881"/>
                </a:lnTo>
                <a:lnTo>
                  <a:pt x="6949" y="7819"/>
                </a:lnTo>
                <a:lnTo>
                  <a:pt x="6707" y="7748"/>
                </a:lnTo>
                <a:lnTo>
                  <a:pt x="6471" y="7671"/>
                </a:lnTo>
                <a:lnTo>
                  <a:pt x="6240" y="7586"/>
                </a:lnTo>
                <a:lnTo>
                  <a:pt x="6017" y="7494"/>
                </a:lnTo>
                <a:lnTo>
                  <a:pt x="5800" y="7395"/>
                </a:lnTo>
                <a:lnTo>
                  <a:pt x="5589" y="7289"/>
                </a:lnTo>
                <a:lnTo>
                  <a:pt x="5387" y="7178"/>
                </a:lnTo>
                <a:lnTo>
                  <a:pt x="5192" y="7060"/>
                </a:lnTo>
                <a:lnTo>
                  <a:pt x="5005" y="6935"/>
                </a:lnTo>
                <a:lnTo>
                  <a:pt x="4826" y="6806"/>
                </a:lnTo>
                <a:lnTo>
                  <a:pt x="4655" y="6671"/>
                </a:lnTo>
                <a:lnTo>
                  <a:pt x="4494" y="6529"/>
                </a:lnTo>
                <a:lnTo>
                  <a:pt x="4341" y="6384"/>
                </a:lnTo>
                <a:lnTo>
                  <a:pt x="4198" y="6233"/>
                </a:lnTo>
                <a:lnTo>
                  <a:pt x="4064" y="6077"/>
                </a:lnTo>
                <a:lnTo>
                  <a:pt x="3941" y="5917"/>
                </a:lnTo>
                <a:lnTo>
                  <a:pt x="3828" y="5753"/>
                </a:lnTo>
                <a:lnTo>
                  <a:pt x="3725" y="5584"/>
                </a:lnTo>
                <a:lnTo>
                  <a:pt x="3634" y="5412"/>
                </a:lnTo>
                <a:lnTo>
                  <a:pt x="3553" y="5237"/>
                </a:lnTo>
                <a:lnTo>
                  <a:pt x="3484" y="5057"/>
                </a:lnTo>
                <a:lnTo>
                  <a:pt x="3428" y="4874"/>
                </a:lnTo>
                <a:lnTo>
                  <a:pt x="3383" y="4689"/>
                </a:lnTo>
                <a:lnTo>
                  <a:pt x="3350" y="4500"/>
                </a:lnTo>
                <a:lnTo>
                  <a:pt x="3331" y="4309"/>
                </a:lnTo>
                <a:lnTo>
                  <a:pt x="3324" y="4115"/>
                </a:lnTo>
                <a:lnTo>
                  <a:pt x="3324" y="4048"/>
                </a:lnTo>
                <a:lnTo>
                  <a:pt x="3328" y="3979"/>
                </a:lnTo>
                <a:lnTo>
                  <a:pt x="3331" y="3912"/>
                </a:lnTo>
                <a:lnTo>
                  <a:pt x="3337" y="3844"/>
                </a:lnTo>
                <a:lnTo>
                  <a:pt x="3345" y="3778"/>
                </a:lnTo>
                <a:lnTo>
                  <a:pt x="3354" y="3710"/>
                </a:lnTo>
                <a:lnTo>
                  <a:pt x="3364" y="3644"/>
                </a:lnTo>
                <a:lnTo>
                  <a:pt x="3375" y="3579"/>
                </a:lnTo>
                <a:lnTo>
                  <a:pt x="3389" y="3512"/>
                </a:lnTo>
                <a:lnTo>
                  <a:pt x="3404" y="3447"/>
                </a:lnTo>
                <a:lnTo>
                  <a:pt x="3420" y="3383"/>
                </a:lnTo>
                <a:lnTo>
                  <a:pt x="3438" y="3318"/>
                </a:lnTo>
                <a:lnTo>
                  <a:pt x="3458" y="3254"/>
                </a:lnTo>
                <a:lnTo>
                  <a:pt x="3479" y="3190"/>
                </a:lnTo>
                <a:lnTo>
                  <a:pt x="3501" y="3127"/>
                </a:lnTo>
                <a:lnTo>
                  <a:pt x="3525" y="3064"/>
                </a:lnTo>
                <a:lnTo>
                  <a:pt x="3551" y="3001"/>
                </a:lnTo>
                <a:lnTo>
                  <a:pt x="3578" y="2939"/>
                </a:lnTo>
                <a:lnTo>
                  <a:pt x="3606" y="2877"/>
                </a:lnTo>
                <a:lnTo>
                  <a:pt x="3635" y="2816"/>
                </a:lnTo>
                <a:lnTo>
                  <a:pt x="3665" y="2756"/>
                </a:lnTo>
                <a:lnTo>
                  <a:pt x="3698" y="2695"/>
                </a:lnTo>
                <a:lnTo>
                  <a:pt x="3732" y="2635"/>
                </a:lnTo>
                <a:lnTo>
                  <a:pt x="3767" y="2576"/>
                </a:lnTo>
                <a:lnTo>
                  <a:pt x="3803" y="2516"/>
                </a:lnTo>
                <a:lnTo>
                  <a:pt x="3841" y="2457"/>
                </a:lnTo>
                <a:lnTo>
                  <a:pt x="3879" y="2400"/>
                </a:lnTo>
                <a:lnTo>
                  <a:pt x="3920" y="2343"/>
                </a:lnTo>
                <a:lnTo>
                  <a:pt x="3962" y="2285"/>
                </a:lnTo>
                <a:lnTo>
                  <a:pt x="4004" y="2229"/>
                </a:lnTo>
                <a:lnTo>
                  <a:pt x="4048" y="2173"/>
                </a:lnTo>
                <a:lnTo>
                  <a:pt x="4093" y="2118"/>
                </a:lnTo>
                <a:lnTo>
                  <a:pt x="4090" y="2148"/>
                </a:lnTo>
                <a:lnTo>
                  <a:pt x="4088" y="2180"/>
                </a:lnTo>
                <a:lnTo>
                  <a:pt x="4085" y="2210"/>
                </a:lnTo>
                <a:lnTo>
                  <a:pt x="4085" y="2242"/>
                </a:lnTo>
                <a:close/>
                <a:moveTo>
                  <a:pt x="12837" y="1912"/>
                </a:moveTo>
                <a:lnTo>
                  <a:pt x="12835" y="1965"/>
                </a:lnTo>
                <a:lnTo>
                  <a:pt x="12827" y="2017"/>
                </a:lnTo>
                <a:lnTo>
                  <a:pt x="12812" y="2067"/>
                </a:lnTo>
                <a:lnTo>
                  <a:pt x="12794" y="2118"/>
                </a:lnTo>
                <a:lnTo>
                  <a:pt x="12771" y="2167"/>
                </a:lnTo>
                <a:lnTo>
                  <a:pt x="12741" y="2217"/>
                </a:lnTo>
                <a:lnTo>
                  <a:pt x="12707" y="2265"/>
                </a:lnTo>
                <a:lnTo>
                  <a:pt x="12668" y="2314"/>
                </a:lnTo>
                <a:lnTo>
                  <a:pt x="12625" y="2361"/>
                </a:lnTo>
                <a:lnTo>
                  <a:pt x="12577" y="2407"/>
                </a:lnTo>
                <a:lnTo>
                  <a:pt x="12524" y="2453"/>
                </a:lnTo>
                <a:lnTo>
                  <a:pt x="12467" y="2498"/>
                </a:lnTo>
                <a:lnTo>
                  <a:pt x="12406" y="2542"/>
                </a:lnTo>
                <a:lnTo>
                  <a:pt x="12339" y="2585"/>
                </a:lnTo>
                <a:lnTo>
                  <a:pt x="12270" y="2626"/>
                </a:lnTo>
                <a:lnTo>
                  <a:pt x="12196" y="2668"/>
                </a:lnTo>
                <a:lnTo>
                  <a:pt x="12119" y="2707"/>
                </a:lnTo>
                <a:lnTo>
                  <a:pt x="12037" y="2747"/>
                </a:lnTo>
                <a:lnTo>
                  <a:pt x="11951" y="2785"/>
                </a:lnTo>
                <a:lnTo>
                  <a:pt x="11862" y="2821"/>
                </a:lnTo>
                <a:lnTo>
                  <a:pt x="11769" y="2857"/>
                </a:lnTo>
                <a:lnTo>
                  <a:pt x="11673" y="2890"/>
                </a:lnTo>
                <a:lnTo>
                  <a:pt x="11573" y="2924"/>
                </a:lnTo>
                <a:lnTo>
                  <a:pt x="11470" y="2956"/>
                </a:lnTo>
                <a:lnTo>
                  <a:pt x="11364" y="2987"/>
                </a:lnTo>
                <a:lnTo>
                  <a:pt x="11255" y="3016"/>
                </a:lnTo>
                <a:lnTo>
                  <a:pt x="11143" y="3043"/>
                </a:lnTo>
                <a:lnTo>
                  <a:pt x="11028" y="3070"/>
                </a:lnTo>
                <a:lnTo>
                  <a:pt x="10911" y="3095"/>
                </a:lnTo>
                <a:lnTo>
                  <a:pt x="10790" y="3119"/>
                </a:lnTo>
                <a:lnTo>
                  <a:pt x="10666" y="3141"/>
                </a:lnTo>
                <a:lnTo>
                  <a:pt x="10542" y="3162"/>
                </a:lnTo>
                <a:lnTo>
                  <a:pt x="10519" y="3023"/>
                </a:lnTo>
                <a:lnTo>
                  <a:pt x="10495" y="2887"/>
                </a:lnTo>
                <a:lnTo>
                  <a:pt x="10469" y="2754"/>
                </a:lnTo>
                <a:lnTo>
                  <a:pt x="10440" y="2624"/>
                </a:lnTo>
                <a:lnTo>
                  <a:pt x="10410" y="2497"/>
                </a:lnTo>
                <a:lnTo>
                  <a:pt x="10378" y="2372"/>
                </a:lnTo>
                <a:lnTo>
                  <a:pt x="10343" y="2251"/>
                </a:lnTo>
                <a:lnTo>
                  <a:pt x="10307" y="2132"/>
                </a:lnTo>
                <a:lnTo>
                  <a:pt x="10269" y="2019"/>
                </a:lnTo>
                <a:lnTo>
                  <a:pt x="10230" y="1908"/>
                </a:lnTo>
                <a:lnTo>
                  <a:pt x="10188" y="1801"/>
                </a:lnTo>
                <a:lnTo>
                  <a:pt x="10145" y="1697"/>
                </a:lnTo>
                <a:lnTo>
                  <a:pt x="10100" y="1597"/>
                </a:lnTo>
                <a:lnTo>
                  <a:pt x="10054" y="1501"/>
                </a:lnTo>
                <a:lnTo>
                  <a:pt x="10006" y="1410"/>
                </a:lnTo>
                <a:lnTo>
                  <a:pt x="9956" y="1323"/>
                </a:lnTo>
                <a:lnTo>
                  <a:pt x="9905" y="1241"/>
                </a:lnTo>
                <a:lnTo>
                  <a:pt x="9854" y="1162"/>
                </a:lnTo>
                <a:lnTo>
                  <a:pt x="9800" y="1088"/>
                </a:lnTo>
                <a:lnTo>
                  <a:pt x="9746" y="1019"/>
                </a:lnTo>
                <a:lnTo>
                  <a:pt x="9689" y="955"/>
                </a:lnTo>
                <a:lnTo>
                  <a:pt x="9632" y="895"/>
                </a:lnTo>
                <a:lnTo>
                  <a:pt x="9573" y="841"/>
                </a:lnTo>
                <a:lnTo>
                  <a:pt x="9514" y="792"/>
                </a:lnTo>
                <a:lnTo>
                  <a:pt x="9454" y="749"/>
                </a:lnTo>
                <a:lnTo>
                  <a:pt x="9392" y="711"/>
                </a:lnTo>
                <a:lnTo>
                  <a:pt x="9330" y="678"/>
                </a:lnTo>
                <a:lnTo>
                  <a:pt x="9267" y="651"/>
                </a:lnTo>
                <a:lnTo>
                  <a:pt x="9203" y="630"/>
                </a:lnTo>
                <a:lnTo>
                  <a:pt x="9138" y="614"/>
                </a:lnTo>
                <a:lnTo>
                  <a:pt x="9072" y="605"/>
                </a:lnTo>
                <a:lnTo>
                  <a:pt x="9006" y="602"/>
                </a:lnTo>
                <a:lnTo>
                  <a:pt x="8940" y="605"/>
                </a:lnTo>
                <a:lnTo>
                  <a:pt x="8874" y="614"/>
                </a:lnTo>
                <a:lnTo>
                  <a:pt x="8809" y="630"/>
                </a:lnTo>
                <a:lnTo>
                  <a:pt x="8746" y="651"/>
                </a:lnTo>
                <a:lnTo>
                  <a:pt x="8682" y="678"/>
                </a:lnTo>
                <a:lnTo>
                  <a:pt x="8620" y="711"/>
                </a:lnTo>
                <a:lnTo>
                  <a:pt x="8558" y="749"/>
                </a:lnTo>
                <a:lnTo>
                  <a:pt x="8498" y="792"/>
                </a:lnTo>
                <a:lnTo>
                  <a:pt x="8439" y="841"/>
                </a:lnTo>
                <a:lnTo>
                  <a:pt x="8380" y="895"/>
                </a:lnTo>
                <a:lnTo>
                  <a:pt x="8323" y="955"/>
                </a:lnTo>
                <a:lnTo>
                  <a:pt x="8266" y="1019"/>
                </a:lnTo>
                <a:lnTo>
                  <a:pt x="8212" y="1088"/>
                </a:lnTo>
                <a:lnTo>
                  <a:pt x="8158" y="1162"/>
                </a:lnTo>
                <a:lnTo>
                  <a:pt x="8107" y="1241"/>
                </a:lnTo>
                <a:lnTo>
                  <a:pt x="8056" y="1323"/>
                </a:lnTo>
                <a:lnTo>
                  <a:pt x="8006" y="1410"/>
                </a:lnTo>
                <a:lnTo>
                  <a:pt x="7958" y="1501"/>
                </a:lnTo>
                <a:lnTo>
                  <a:pt x="7912" y="1597"/>
                </a:lnTo>
                <a:lnTo>
                  <a:pt x="7867" y="1697"/>
                </a:lnTo>
                <a:lnTo>
                  <a:pt x="7824" y="1801"/>
                </a:lnTo>
                <a:lnTo>
                  <a:pt x="7782" y="1908"/>
                </a:lnTo>
                <a:lnTo>
                  <a:pt x="7742" y="2019"/>
                </a:lnTo>
                <a:lnTo>
                  <a:pt x="7705" y="2132"/>
                </a:lnTo>
                <a:lnTo>
                  <a:pt x="7667" y="2251"/>
                </a:lnTo>
                <a:lnTo>
                  <a:pt x="7634" y="2372"/>
                </a:lnTo>
                <a:lnTo>
                  <a:pt x="7601" y="2497"/>
                </a:lnTo>
                <a:lnTo>
                  <a:pt x="7571" y="2624"/>
                </a:lnTo>
                <a:lnTo>
                  <a:pt x="7543" y="2754"/>
                </a:lnTo>
                <a:lnTo>
                  <a:pt x="7517" y="2887"/>
                </a:lnTo>
                <a:lnTo>
                  <a:pt x="7492" y="3023"/>
                </a:lnTo>
                <a:lnTo>
                  <a:pt x="7470" y="3162"/>
                </a:lnTo>
                <a:lnTo>
                  <a:pt x="7344" y="3141"/>
                </a:lnTo>
                <a:lnTo>
                  <a:pt x="7222" y="3119"/>
                </a:lnTo>
                <a:lnTo>
                  <a:pt x="7101" y="3095"/>
                </a:lnTo>
                <a:lnTo>
                  <a:pt x="6983" y="3070"/>
                </a:lnTo>
                <a:lnTo>
                  <a:pt x="6868" y="3043"/>
                </a:lnTo>
                <a:lnTo>
                  <a:pt x="6757" y="3016"/>
                </a:lnTo>
                <a:lnTo>
                  <a:pt x="6648" y="2987"/>
                </a:lnTo>
                <a:lnTo>
                  <a:pt x="6542" y="2956"/>
                </a:lnTo>
                <a:lnTo>
                  <a:pt x="6438" y="2924"/>
                </a:lnTo>
                <a:lnTo>
                  <a:pt x="6339" y="2890"/>
                </a:lnTo>
                <a:lnTo>
                  <a:pt x="6242" y="2857"/>
                </a:lnTo>
                <a:lnTo>
                  <a:pt x="6150" y="2821"/>
                </a:lnTo>
                <a:lnTo>
                  <a:pt x="6061" y="2785"/>
                </a:lnTo>
                <a:lnTo>
                  <a:pt x="5975" y="2747"/>
                </a:lnTo>
                <a:lnTo>
                  <a:pt x="5893" y="2707"/>
                </a:lnTo>
                <a:lnTo>
                  <a:pt x="5816" y="2668"/>
                </a:lnTo>
                <a:lnTo>
                  <a:pt x="5741" y="2626"/>
                </a:lnTo>
                <a:lnTo>
                  <a:pt x="5672" y="2585"/>
                </a:lnTo>
                <a:lnTo>
                  <a:pt x="5606" y="2542"/>
                </a:lnTo>
                <a:lnTo>
                  <a:pt x="5544" y="2498"/>
                </a:lnTo>
                <a:lnTo>
                  <a:pt x="5487" y="2453"/>
                </a:lnTo>
                <a:lnTo>
                  <a:pt x="5435" y="2407"/>
                </a:lnTo>
                <a:lnTo>
                  <a:pt x="5387" y="2361"/>
                </a:lnTo>
                <a:lnTo>
                  <a:pt x="5343" y="2314"/>
                </a:lnTo>
                <a:lnTo>
                  <a:pt x="5305" y="2265"/>
                </a:lnTo>
                <a:lnTo>
                  <a:pt x="5271" y="2217"/>
                </a:lnTo>
                <a:lnTo>
                  <a:pt x="5241" y="2167"/>
                </a:lnTo>
                <a:lnTo>
                  <a:pt x="5218" y="2118"/>
                </a:lnTo>
                <a:lnTo>
                  <a:pt x="5199" y="2067"/>
                </a:lnTo>
                <a:lnTo>
                  <a:pt x="5185" y="2017"/>
                </a:lnTo>
                <a:lnTo>
                  <a:pt x="5177" y="1965"/>
                </a:lnTo>
                <a:lnTo>
                  <a:pt x="5174" y="1912"/>
                </a:lnTo>
                <a:lnTo>
                  <a:pt x="5180" y="1842"/>
                </a:lnTo>
                <a:lnTo>
                  <a:pt x="5194" y="1773"/>
                </a:lnTo>
                <a:lnTo>
                  <a:pt x="5219" y="1705"/>
                </a:lnTo>
                <a:lnTo>
                  <a:pt x="5252" y="1638"/>
                </a:lnTo>
                <a:lnTo>
                  <a:pt x="5294" y="1571"/>
                </a:lnTo>
                <a:lnTo>
                  <a:pt x="5346" y="1507"/>
                </a:lnTo>
                <a:lnTo>
                  <a:pt x="5407" y="1444"/>
                </a:lnTo>
                <a:lnTo>
                  <a:pt x="5476" y="1381"/>
                </a:lnTo>
                <a:lnTo>
                  <a:pt x="5552" y="1322"/>
                </a:lnTo>
                <a:lnTo>
                  <a:pt x="5637" y="1262"/>
                </a:lnTo>
                <a:lnTo>
                  <a:pt x="5729" y="1206"/>
                </a:lnTo>
                <a:lnTo>
                  <a:pt x="5829" y="1151"/>
                </a:lnTo>
                <a:lnTo>
                  <a:pt x="5935" y="1097"/>
                </a:lnTo>
                <a:lnTo>
                  <a:pt x="6049" y="1045"/>
                </a:lnTo>
                <a:lnTo>
                  <a:pt x="6169" y="995"/>
                </a:lnTo>
                <a:lnTo>
                  <a:pt x="6296" y="948"/>
                </a:lnTo>
                <a:lnTo>
                  <a:pt x="6429" y="903"/>
                </a:lnTo>
                <a:lnTo>
                  <a:pt x="6569" y="860"/>
                </a:lnTo>
                <a:lnTo>
                  <a:pt x="6713" y="820"/>
                </a:lnTo>
                <a:lnTo>
                  <a:pt x="6864" y="782"/>
                </a:lnTo>
                <a:lnTo>
                  <a:pt x="7019" y="747"/>
                </a:lnTo>
                <a:lnTo>
                  <a:pt x="7180" y="714"/>
                </a:lnTo>
                <a:lnTo>
                  <a:pt x="7344" y="684"/>
                </a:lnTo>
                <a:lnTo>
                  <a:pt x="7514" y="657"/>
                </a:lnTo>
                <a:lnTo>
                  <a:pt x="7689" y="632"/>
                </a:lnTo>
                <a:lnTo>
                  <a:pt x="7867" y="611"/>
                </a:lnTo>
                <a:lnTo>
                  <a:pt x="8048" y="593"/>
                </a:lnTo>
                <a:lnTo>
                  <a:pt x="8234" y="577"/>
                </a:lnTo>
                <a:lnTo>
                  <a:pt x="8423" y="565"/>
                </a:lnTo>
                <a:lnTo>
                  <a:pt x="8614" y="557"/>
                </a:lnTo>
                <a:lnTo>
                  <a:pt x="8809" y="551"/>
                </a:lnTo>
                <a:lnTo>
                  <a:pt x="9006" y="549"/>
                </a:lnTo>
                <a:lnTo>
                  <a:pt x="9203" y="551"/>
                </a:lnTo>
                <a:lnTo>
                  <a:pt x="9398" y="557"/>
                </a:lnTo>
                <a:lnTo>
                  <a:pt x="9589" y="565"/>
                </a:lnTo>
                <a:lnTo>
                  <a:pt x="9778" y="577"/>
                </a:lnTo>
                <a:lnTo>
                  <a:pt x="9964" y="593"/>
                </a:lnTo>
                <a:lnTo>
                  <a:pt x="10145" y="611"/>
                </a:lnTo>
                <a:lnTo>
                  <a:pt x="10323" y="632"/>
                </a:lnTo>
                <a:lnTo>
                  <a:pt x="10498" y="657"/>
                </a:lnTo>
                <a:lnTo>
                  <a:pt x="10668" y="684"/>
                </a:lnTo>
                <a:lnTo>
                  <a:pt x="10832" y="714"/>
                </a:lnTo>
                <a:lnTo>
                  <a:pt x="10993" y="747"/>
                </a:lnTo>
                <a:lnTo>
                  <a:pt x="11148" y="782"/>
                </a:lnTo>
                <a:lnTo>
                  <a:pt x="11298" y="820"/>
                </a:lnTo>
                <a:lnTo>
                  <a:pt x="11443" y="860"/>
                </a:lnTo>
                <a:lnTo>
                  <a:pt x="11582" y="903"/>
                </a:lnTo>
                <a:lnTo>
                  <a:pt x="11716" y="948"/>
                </a:lnTo>
                <a:lnTo>
                  <a:pt x="11842" y="995"/>
                </a:lnTo>
                <a:lnTo>
                  <a:pt x="11962" y="1045"/>
                </a:lnTo>
                <a:lnTo>
                  <a:pt x="12076" y="1097"/>
                </a:lnTo>
                <a:lnTo>
                  <a:pt x="12183" y="1151"/>
                </a:lnTo>
                <a:lnTo>
                  <a:pt x="12283" y="1206"/>
                </a:lnTo>
                <a:lnTo>
                  <a:pt x="12374" y="1262"/>
                </a:lnTo>
                <a:lnTo>
                  <a:pt x="12460" y="1322"/>
                </a:lnTo>
                <a:lnTo>
                  <a:pt x="12536" y="1381"/>
                </a:lnTo>
                <a:lnTo>
                  <a:pt x="12605" y="1444"/>
                </a:lnTo>
                <a:lnTo>
                  <a:pt x="12665" y="1507"/>
                </a:lnTo>
                <a:lnTo>
                  <a:pt x="12716" y="1571"/>
                </a:lnTo>
                <a:lnTo>
                  <a:pt x="12759" y="1638"/>
                </a:lnTo>
                <a:lnTo>
                  <a:pt x="12793" y="1705"/>
                </a:lnTo>
                <a:lnTo>
                  <a:pt x="12818" y="1773"/>
                </a:lnTo>
                <a:lnTo>
                  <a:pt x="12832" y="1842"/>
                </a:lnTo>
                <a:lnTo>
                  <a:pt x="12837" y="1912"/>
                </a:lnTo>
                <a:close/>
                <a:moveTo>
                  <a:pt x="14688" y="4115"/>
                </a:moveTo>
                <a:lnTo>
                  <a:pt x="14681" y="4309"/>
                </a:lnTo>
                <a:lnTo>
                  <a:pt x="14662" y="4500"/>
                </a:lnTo>
                <a:lnTo>
                  <a:pt x="14629" y="4689"/>
                </a:lnTo>
                <a:lnTo>
                  <a:pt x="14584" y="4874"/>
                </a:lnTo>
                <a:lnTo>
                  <a:pt x="14527" y="5057"/>
                </a:lnTo>
                <a:lnTo>
                  <a:pt x="14458" y="5237"/>
                </a:lnTo>
                <a:lnTo>
                  <a:pt x="14378" y="5412"/>
                </a:lnTo>
                <a:lnTo>
                  <a:pt x="14286" y="5584"/>
                </a:lnTo>
                <a:lnTo>
                  <a:pt x="14183" y="5753"/>
                </a:lnTo>
                <a:lnTo>
                  <a:pt x="14071" y="5917"/>
                </a:lnTo>
                <a:lnTo>
                  <a:pt x="13947" y="6077"/>
                </a:lnTo>
                <a:lnTo>
                  <a:pt x="13814" y="6233"/>
                </a:lnTo>
                <a:lnTo>
                  <a:pt x="13670" y="6384"/>
                </a:lnTo>
                <a:lnTo>
                  <a:pt x="13518" y="6529"/>
                </a:lnTo>
                <a:lnTo>
                  <a:pt x="13356" y="6671"/>
                </a:lnTo>
                <a:lnTo>
                  <a:pt x="13186" y="6806"/>
                </a:lnTo>
                <a:lnTo>
                  <a:pt x="13007" y="6935"/>
                </a:lnTo>
                <a:lnTo>
                  <a:pt x="12820" y="7060"/>
                </a:lnTo>
                <a:lnTo>
                  <a:pt x="12624" y="7178"/>
                </a:lnTo>
                <a:lnTo>
                  <a:pt x="12422" y="7289"/>
                </a:lnTo>
                <a:lnTo>
                  <a:pt x="12212" y="7395"/>
                </a:lnTo>
                <a:lnTo>
                  <a:pt x="11995" y="7494"/>
                </a:lnTo>
                <a:lnTo>
                  <a:pt x="11771" y="7586"/>
                </a:lnTo>
                <a:lnTo>
                  <a:pt x="11541" y="7671"/>
                </a:lnTo>
                <a:lnTo>
                  <a:pt x="11305" y="7748"/>
                </a:lnTo>
                <a:lnTo>
                  <a:pt x="11063" y="7819"/>
                </a:lnTo>
                <a:lnTo>
                  <a:pt x="10815" y="7881"/>
                </a:lnTo>
                <a:lnTo>
                  <a:pt x="10563" y="7936"/>
                </a:lnTo>
                <a:lnTo>
                  <a:pt x="10305" y="7983"/>
                </a:lnTo>
                <a:lnTo>
                  <a:pt x="10044" y="8021"/>
                </a:lnTo>
                <a:lnTo>
                  <a:pt x="9777" y="8051"/>
                </a:lnTo>
                <a:lnTo>
                  <a:pt x="9507" y="8072"/>
                </a:lnTo>
                <a:lnTo>
                  <a:pt x="9568" y="8023"/>
                </a:lnTo>
                <a:lnTo>
                  <a:pt x="9627" y="7967"/>
                </a:lnTo>
                <a:lnTo>
                  <a:pt x="9686" y="7908"/>
                </a:lnTo>
                <a:lnTo>
                  <a:pt x="9743" y="7843"/>
                </a:lnTo>
                <a:lnTo>
                  <a:pt x="9799" y="7772"/>
                </a:lnTo>
                <a:lnTo>
                  <a:pt x="9854" y="7697"/>
                </a:lnTo>
                <a:lnTo>
                  <a:pt x="9907" y="7618"/>
                </a:lnTo>
                <a:lnTo>
                  <a:pt x="9958" y="7532"/>
                </a:lnTo>
                <a:lnTo>
                  <a:pt x="10009" y="7443"/>
                </a:lnTo>
                <a:lnTo>
                  <a:pt x="10057" y="7350"/>
                </a:lnTo>
                <a:lnTo>
                  <a:pt x="10105" y="7252"/>
                </a:lnTo>
                <a:lnTo>
                  <a:pt x="10150" y="7150"/>
                </a:lnTo>
                <a:lnTo>
                  <a:pt x="10194" y="7044"/>
                </a:lnTo>
                <a:lnTo>
                  <a:pt x="10236" y="6934"/>
                </a:lnTo>
                <a:lnTo>
                  <a:pt x="10276" y="6820"/>
                </a:lnTo>
                <a:lnTo>
                  <a:pt x="10315" y="6703"/>
                </a:lnTo>
                <a:lnTo>
                  <a:pt x="10351" y="6582"/>
                </a:lnTo>
                <a:lnTo>
                  <a:pt x="10386" y="6458"/>
                </a:lnTo>
                <a:lnTo>
                  <a:pt x="10419" y="6330"/>
                </a:lnTo>
                <a:lnTo>
                  <a:pt x="10449" y="6199"/>
                </a:lnTo>
                <a:lnTo>
                  <a:pt x="10477" y="6066"/>
                </a:lnTo>
                <a:lnTo>
                  <a:pt x="10503" y="5929"/>
                </a:lnTo>
                <a:lnTo>
                  <a:pt x="10527" y="5790"/>
                </a:lnTo>
                <a:lnTo>
                  <a:pt x="10548" y="5647"/>
                </a:lnTo>
                <a:lnTo>
                  <a:pt x="10569" y="5503"/>
                </a:lnTo>
                <a:lnTo>
                  <a:pt x="10585" y="5356"/>
                </a:lnTo>
                <a:lnTo>
                  <a:pt x="10599" y="5206"/>
                </a:lnTo>
                <a:lnTo>
                  <a:pt x="10611" y="5054"/>
                </a:lnTo>
                <a:lnTo>
                  <a:pt x="10620" y="4901"/>
                </a:lnTo>
                <a:lnTo>
                  <a:pt x="10627" y="4746"/>
                </a:lnTo>
                <a:lnTo>
                  <a:pt x="10632" y="4589"/>
                </a:lnTo>
                <a:lnTo>
                  <a:pt x="10633" y="4430"/>
                </a:lnTo>
                <a:lnTo>
                  <a:pt x="10633" y="4403"/>
                </a:lnTo>
                <a:lnTo>
                  <a:pt x="10633" y="4377"/>
                </a:lnTo>
                <a:lnTo>
                  <a:pt x="10633" y="4351"/>
                </a:lnTo>
                <a:lnTo>
                  <a:pt x="10633" y="4326"/>
                </a:lnTo>
                <a:lnTo>
                  <a:pt x="10632" y="4300"/>
                </a:lnTo>
                <a:lnTo>
                  <a:pt x="10632" y="4274"/>
                </a:lnTo>
                <a:lnTo>
                  <a:pt x="10630" y="4248"/>
                </a:lnTo>
                <a:lnTo>
                  <a:pt x="10630" y="4222"/>
                </a:lnTo>
                <a:lnTo>
                  <a:pt x="10808" y="4193"/>
                </a:lnTo>
                <a:lnTo>
                  <a:pt x="10984" y="4163"/>
                </a:lnTo>
                <a:lnTo>
                  <a:pt x="11155" y="4129"/>
                </a:lnTo>
                <a:lnTo>
                  <a:pt x="11323" y="4092"/>
                </a:lnTo>
                <a:lnTo>
                  <a:pt x="11487" y="4052"/>
                </a:lnTo>
                <a:lnTo>
                  <a:pt x="11647" y="4011"/>
                </a:lnTo>
                <a:lnTo>
                  <a:pt x="11803" y="3967"/>
                </a:lnTo>
                <a:lnTo>
                  <a:pt x="11955" y="3920"/>
                </a:lnTo>
                <a:lnTo>
                  <a:pt x="12103" y="3871"/>
                </a:lnTo>
                <a:lnTo>
                  <a:pt x="12245" y="3820"/>
                </a:lnTo>
                <a:lnTo>
                  <a:pt x="12383" y="3767"/>
                </a:lnTo>
                <a:lnTo>
                  <a:pt x="12516" y="3710"/>
                </a:lnTo>
                <a:lnTo>
                  <a:pt x="12644" y="3653"/>
                </a:lnTo>
                <a:lnTo>
                  <a:pt x="12768" y="3593"/>
                </a:lnTo>
                <a:lnTo>
                  <a:pt x="12885" y="3532"/>
                </a:lnTo>
                <a:lnTo>
                  <a:pt x="12998" y="3467"/>
                </a:lnTo>
                <a:lnTo>
                  <a:pt x="13105" y="3402"/>
                </a:lnTo>
                <a:lnTo>
                  <a:pt x="13205" y="3335"/>
                </a:lnTo>
                <a:lnTo>
                  <a:pt x="13301" y="3265"/>
                </a:lnTo>
                <a:lnTo>
                  <a:pt x="13390" y="3194"/>
                </a:lnTo>
                <a:lnTo>
                  <a:pt x="13472" y="3122"/>
                </a:lnTo>
                <a:lnTo>
                  <a:pt x="13548" y="3049"/>
                </a:lnTo>
                <a:lnTo>
                  <a:pt x="13618" y="2974"/>
                </a:lnTo>
                <a:lnTo>
                  <a:pt x="13681" y="2896"/>
                </a:lnTo>
                <a:lnTo>
                  <a:pt x="13738" y="2819"/>
                </a:lnTo>
                <a:lnTo>
                  <a:pt x="13786" y="2740"/>
                </a:lnTo>
                <a:lnTo>
                  <a:pt x="13829" y="2659"/>
                </a:lnTo>
                <a:lnTo>
                  <a:pt x="13864" y="2578"/>
                </a:lnTo>
                <a:lnTo>
                  <a:pt x="13891" y="2495"/>
                </a:lnTo>
                <a:lnTo>
                  <a:pt x="13910" y="2411"/>
                </a:lnTo>
                <a:lnTo>
                  <a:pt x="13922" y="2326"/>
                </a:lnTo>
                <a:lnTo>
                  <a:pt x="13927" y="2242"/>
                </a:lnTo>
                <a:lnTo>
                  <a:pt x="13926" y="2210"/>
                </a:lnTo>
                <a:lnTo>
                  <a:pt x="13924" y="2180"/>
                </a:lnTo>
                <a:lnTo>
                  <a:pt x="13921" y="2148"/>
                </a:lnTo>
                <a:lnTo>
                  <a:pt x="13918" y="2118"/>
                </a:lnTo>
                <a:lnTo>
                  <a:pt x="13963" y="2173"/>
                </a:lnTo>
                <a:lnTo>
                  <a:pt x="14007" y="2229"/>
                </a:lnTo>
                <a:lnTo>
                  <a:pt x="14049" y="2285"/>
                </a:lnTo>
                <a:lnTo>
                  <a:pt x="14091" y="2343"/>
                </a:lnTo>
                <a:lnTo>
                  <a:pt x="14132" y="2400"/>
                </a:lnTo>
                <a:lnTo>
                  <a:pt x="14170" y="2457"/>
                </a:lnTo>
                <a:lnTo>
                  <a:pt x="14208" y="2516"/>
                </a:lnTo>
                <a:lnTo>
                  <a:pt x="14244" y="2576"/>
                </a:lnTo>
                <a:lnTo>
                  <a:pt x="14279" y="2635"/>
                </a:lnTo>
                <a:lnTo>
                  <a:pt x="14313" y="2695"/>
                </a:lnTo>
                <a:lnTo>
                  <a:pt x="14345" y="2756"/>
                </a:lnTo>
                <a:lnTo>
                  <a:pt x="14376" y="2816"/>
                </a:lnTo>
                <a:lnTo>
                  <a:pt x="14406" y="2877"/>
                </a:lnTo>
                <a:lnTo>
                  <a:pt x="14434" y="2939"/>
                </a:lnTo>
                <a:lnTo>
                  <a:pt x="14460" y="3001"/>
                </a:lnTo>
                <a:lnTo>
                  <a:pt x="14486" y="3064"/>
                </a:lnTo>
                <a:lnTo>
                  <a:pt x="14510" y="3127"/>
                </a:lnTo>
                <a:lnTo>
                  <a:pt x="14532" y="3190"/>
                </a:lnTo>
                <a:lnTo>
                  <a:pt x="14554" y="3254"/>
                </a:lnTo>
                <a:lnTo>
                  <a:pt x="14573" y="3318"/>
                </a:lnTo>
                <a:lnTo>
                  <a:pt x="14591" y="3383"/>
                </a:lnTo>
                <a:lnTo>
                  <a:pt x="14608" y="3447"/>
                </a:lnTo>
                <a:lnTo>
                  <a:pt x="14622" y="3512"/>
                </a:lnTo>
                <a:lnTo>
                  <a:pt x="14636" y="3579"/>
                </a:lnTo>
                <a:lnTo>
                  <a:pt x="14648" y="3644"/>
                </a:lnTo>
                <a:lnTo>
                  <a:pt x="14658" y="3710"/>
                </a:lnTo>
                <a:lnTo>
                  <a:pt x="14667" y="3778"/>
                </a:lnTo>
                <a:lnTo>
                  <a:pt x="14674" y="3844"/>
                </a:lnTo>
                <a:lnTo>
                  <a:pt x="14680" y="3912"/>
                </a:lnTo>
                <a:lnTo>
                  <a:pt x="14684" y="3979"/>
                </a:lnTo>
                <a:lnTo>
                  <a:pt x="14687" y="4048"/>
                </a:lnTo>
                <a:lnTo>
                  <a:pt x="14688" y="4115"/>
                </a:lnTo>
                <a:close/>
                <a:moveTo>
                  <a:pt x="2581" y="9867"/>
                </a:moveTo>
                <a:lnTo>
                  <a:pt x="0" y="9867"/>
                </a:lnTo>
                <a:lnTo>
                  <a:pt x="0" y="10437"/>
                </a:lnTo>
                <a:lnTo>
                  <a:pt x="954" y="10437"/>
                </a:lnTo>
                <a:lnTo>
                  <a:pt x="952" y="12870"/>
                </a:lnTo>
                <a:lnTo>
                  <a:pt x="1629" y="12870"/>
                </a:lnTo>
                <a:lnTo>
                  <a:pt x="1629" y="10437"/>
                </a:lnTo>
                <a:lnTo>
                  <a:pt x="2581" y="10437"/>
                </a:lnTo>
                <a:lnTo>
                  <a:pt x="2581" y="9867"/>
                </a:lnTo>
                <a:close/>
                <a:moveTo>
                  <a:pt x="2733" y="11369"/>
                </a:moveTo>
                <a:lnTo>
                  <a:pt x="2736" y="11450"/>
                </a:lnTo>
                <a:lnTo>
                  <a:pt x="2741" y="11530"/>
                </a:lnTo>
                <a:lnTo>
                  <a:pt x="2751" y="11610"/>
                </a:lnTo>
                <a:lnTo>
                  <a:pt x="2766" y="11689"/>
                </a:lnTo>
                <a:lnTo>
                  <a:pt x="2783" y="11766"/>
                </a:lnTo>
                <a:lnTo>
                  <a:pt x="2804" y="11841"/>
                </a:lnTo>
                <a:lnTo>
                  <a:pt x="2830" y="11915"/>
                </a:lnTo>
                <a:lnTo>
                  <a:pt x="2858" y="11987"/>
                </a:lnTo>
                <a:lnTo>
                  <a:pt x="2890" y="12058"/>
                </a:lnTo>
                <a:lnTo>
                  <a:pt x="2926" y="12127"/>
                </a:lnTo>
                <a:lnTo>
                  <a:pt x="2964" y="12193"/>
                </a:lnTo>
                <a:lnTo>
                  <a:pt x="3005" y="12258"/>
                </a:lnTo>
                <a:lnTo>
                  <a:pt x="3050" y="12320"/>
                </a:lnTo>
                <a:lnTo>
                  <a:pt x="3097" y="12380"/>
                </a:lnTo>
                <a:lnTo>
                  <a:pt x="3146" y="12438"/>
                </a:lnTo>
                <a:lnTo>
                  <a:pt x="3199" y="12493"/>
                </a:lnTo>
                <a:lnTo>
                  <a:pt x="3255" y="12546"/>
                </a:lnTo>
                <a:lnTo>
                  <a:pt x="3312" y="12596"/>
                </a:lnTo>
                <a:lnTo>
                  <a:pt x="3373" y="12643"/>
                </a:lnTo>
                <a:lnTo>
                  <a:pt x="3435" y="12688"/>
                </a:lnTo>
                <a:lnTo>
                  <a:pt x="3500" y="12728"/>
                </a:lnTo>
                <a:lnTo>
                  <a:pt x="3566" y="12767"/>
                </a:lnTo>
                <a:lnTo>
                  <a:pt x="3635" y="12803"/>
                </a:lnTo>
                <a:lnTo>
                  <a:pt x="3706" y="12834"/>
                </a:lnTo>
                <a:lnTo>
                  <a:pt x="3778" y="12862"/>
                </a:lnTo>
                <a:lnTo>
                  <a:pt x="3852" y="12888"/>
                </a:lnTo>
                <a:lnTo>
                  <a:pt x="3928" y="12909"/>
                </a:lnTo>
                <a:lnTo>
                  <a:pt x="4004" y="12926"/>
                </a:lnTo>
                <a:lnTo>
                  <a:pt x="4083" y="12941"/>
                </a:lnTo>
                <a:lnTo>
                  <a:pt x="4163" y="12951"/>
                </a:lnTo>
                <a:lnTo>
                  <a:pt x="4243" y="12957"/>
                </a:lnTo>
                <a:lnTo>
                  <a:pt x="4325" y="12959"/>
                </a:lnTo>
                <a:lnTo>
                  <a:pt x="4407" y="12957"/>
                </a:lnTo>
                <a:lnTo>
                  <a:pt x="4488" y="12951"/>
                </a:lnTo>
                <a:lnTo>
                  <a:pt x="4568" y="12941"/>
                </a:lnTo>
                <a:lnTo>
                  <a:pt x="4646" y="12926"/>
                </a:lnTo>
                <a:lnTo>
                  <a:pt x="4724" y="12909"/>
                </a:lnTo>
                <a:lnTo>
                  <a:pt x="4799" y="12888"/>
                </a:lnTo>
                <a:lnTo>
                  <a:pt x="4873" y="12862"/>
                </a:lnTo>
                <a:lnTo>
                  <a:pt x="4945" y="12834"/>
                </a:lnTo>
                <a:lnTo>
                  <a:pt x="5016" y="12803"/>
                </a:lnTo>
                <a:lnTo>
                  <a:pt x="5085" y="12767"/>
                </a:lnTo>
                <a:lnTo>
                  <a:pt x="5151" y="12728"/>
                </a:lnTo>
                <a:lnTo>
                  <a:pt x="5216" y="12688"/>
                </a:lnTo>
                <a:lnTo>
                  <a:pt x="5279" y="12643"/>
                </a:lnTo>
                <a:lnTo>
                  <a:pt x="5338" y="12596"/>
                </a:lnTo>
                <a:lnTo>
                  <a:pt x="5396" y="12546"/>
                </a:lnTo>
                <a:lnTo>
                  <a:pt x="5452" y="12493"/>
                </a:lnTo>
                <a:lnTo>
                  <a:pt x="5504" y="12438"/>
                </a:lnTo>
                <a:lnTo>
                  <a:pt x="5554" y="12380"/>
                </a:lnTo>
                <a:lnTo>
                  <a:pt x="5602" y="12320"/>
                </a:lnTo>
                <a:lnTo>
                  <a:pt x="5646" y="12258"/>
                </a:lnTo>
                <a:lnTo>
                  <a:pt x="5687" y="12193"/>
                </a:lnTo>
                <a:lnTo>
                  <a:pt x="5726" y="12127"/>
                </a:lnTo>
                <a:lnTo>
                  <a:pt x="5762" y="12058"/>
                </a:lnTo>
                <a:lnTo>
                  <a:pt x="5793" y="11987"/>
                </a:lnTo>
                <a:lnTo>
                  <a:pt x="5821" y="11915"/>
                </a:lnTo>
                <a:lnTo>
                  <a:pt x="5847" y="11841"/>
                </a:lnTo>
                <a:lnTo>
                  <a:pt x="5869" y="11766"/>
                </a:lnTo>
                <a:lnTo>
                  <a:pt x="5885" y="11689"/>
                </a:lnTo>
                <a:lnTo>
                  <a:pt x="5900" y="11610"/>
                </a:lnTo>
                <a:lnTo>
                  <a:pt x="5910" y="11530"/>
                </a:lnTo>
                <a:lnTo>
                  <a:pt x="5916" y="11450"/>
                </a:lnTo>
                <a:lnTo>
                  <a:pt x="5918" y="11369"/>
                </a:lnTo>
                <a:lnTo>
                  <a:pt x="5916" y="11286"/>
                </a:lnTo>
                <a:lnTo>
                  <a:pt x="5910" y="11205"/>
                </a:lnTo>
                <a:lnTo>
                  <a:pt x="5900" y="11126"/>
                </a:lnTo>
                <a:lnTo>
                  <a:pt x="5885" y="11048"/>
                </a:lnTo>
                <a:lnTo>
                  <a:pt x="5869" y="10970"/>
                </a:lnTo>
                <a:lnTo>
                  <a:pt x="5847" y="10895"/>
                </a:lnTo>
                <a:lnTo>
                  <a:pt x="5821" y="10821"/>
                </a:lnTo>
                <a:lnTo>
                  <a:pt x="5793" y="10749"/>
                </a:lnTo>
                <a:lnTo>
                  <a:pt x="5762" y="10679"/>
                </a:lnTo>
                <a:lnTo>
                  <a:pt x="5726" y="10610"/>
                </a:lnTo>
                <a:lnTo>
                  <a:pt x="5687" y="10543"/>
                </a:lnTo>
                <a:lnTo>
                  <a:pt x="5646" y="10479"/>
                </a:lnTo>
                <a:lnTo>
                  <a:pt x="5602" y="10416"/>
                </a:lnTo>
                <a:lnTo>
                  <a:pt x="5554" y="10356"/>
                </a:lnTo>
                <a:lnTo>
                  <a:pt x="5504" y="10299"/>
                </a:lnTo>
                <a:lnTo>
                  <a:pt x="5452" y="10244"/>
                </a:lnTo>
                <a:lnTo>
                  <a:pt x="5396" y="10191"/>
                </a:lnTo>
                <a:lnTo>
                  <a:pt x="5338" y="10140"/>
                </a:lnTo>
                <a:lnTo>
                  <a:pt x="5279" y="10093"/>
                </a:lnTo>
                <a:lnTo>
                  <a:pt x="5216" y="10049"/>
                </a:lnTo>
                <a:lnTo>
                  <a:pt x="5151" y="10008"/>
                </a:lnTo>
                <a:lnTo>
                  <a:pt x="5085" y="9969"/>
                </a:lnTo>
                <a:lnTo>
                  <a:pt x="5016" y="9935"/>
                </a:lnTo>
                <a:lnTo>
                  <a:pt x="4945" y="9902"/>
                </a:lnTo>
                <a:lnTo>
                  <a:pt x="4873" y="9874"/>
                </a:lnTo>
                <a:lnTo>
                  <a:pt x="4799" y="9849"/>
                </a:lnTo>
                <a:lnTo>
                  <a:pt x="4724" y="9828"/>
                </a:lnTo>
                <a:lnTo>
                  <a:pt x="4646" y="9810"/>
                </a:lnTo>
                <a:lnTo>
                  <a:pt x="4568" y="9796"/>
                </a:lnTo>
                <a:lnTo>
                  <a:pt x="4488" y="9786"/>
                </a:lnTo>
                <a:lnTo>
                  <a:pt x="4407" y="9779"/>
                </a:lnTo>
                <a:lnTo>
                  <a:pt x="4325" y="9777"/>
                </a:lnTo>
                <a:lnTo>
                  <a:pt x="4243" y="9779"/>
                </a:lnTo>
                <a:lnTo>
                  <a:pt x="4163" y="9786"/>
                </a:lnTo>
                <a:lnTo>
                  <a:pt x="4083" y="9796"/>
                </a:lnTo>
                <a:lnTo>
                  <a:pt x="4004" y="9810"/>
                </a:lnTo>
                <a:lnTo>
                  <a:pt x="3928" y="9828"/>
                </a:lnTo>
                <a:lnTo>
                  <a:pt x="3852" y="9849"/>
                </a:lnTo>
                <a:lnTo>
                  <a:pt x="3778" y="9874"/>
                </a:lnTo>
                <a:lnTo>
                  <a:pt x="3706" y="9902"/>
                </a:lnTo>
                <a:lnTo>
                  <a:pt x="3635" y="9935"/>
                </a:lnTo>
                <a:lnTo>
                  <a:pt x="3566" y="9969"/>
                </a:lnTo>
                <a:lnTo>
                  <a:pt x="3500" y="10008"/>
                </a:lnTo>
                <a:lnTo>
                  <a:pt x="3435" y="10049"/>
                </a:lnTo>
                <a:lnTo>
                  <a:pt x="3373" y="10093"/>
                </a:lnTo>
                <a:lnTo>
                  <a:pt x="3312" y="10140"/>
                </a:lnTo>
                <a:lnTo>
                  <a:pt x="3255" y="10191"/>
                </a:lnTo>
                <a:lnTo>
                  <a:pt x="3199" y="10244"/>
                </a:lnTo>
                <a:lnTo>
                  <a:pt x="3146" y="10299"/>
                </a:lnTo>
                <a:lnTo>
                  <a:pt x="3097" y="10356"/>
                </a:lnTo>
                <a:lnTo>
                  <a:pt x="3050" y="10416"/>
                </a:lnTo>
                <a:lnTo>
                  <a:pt x="3005" y="10479"/>
                </a:lnTo>
                <a:lnTo>
                  <a:pt x="2964" y="10543"/>
                </a:lnTo>
                <a:lnTo>
                  <a:pt x="2926" y="10610"/>
                </a:lnTo>
                <a:lnTo>
                  <a:pt x="2890" y="10679"/>
                </a:lnTo>
                <a:lnTo>
                  <a:pt x="2858" y="10749"/>
                </a:lnTo>
                <a:lnTo>
                  <a:pt x="2830" y="10821"/>
                </a:lnTo>
                <a:lnTo>
                  <a:pt x="2804" y="10895"/>
                </a:lnTo>
                <a:lnTo>
                  <a:pt x="2783" y="10970"/>
                </a:lnTo>
                <a:lnTo>
                  <a:pt x="2766" y="11048"/>
                </a:lnTo>
                <a:lnTo>
                  <a:pt x="2751" y="11126"/>
                </a:lnTo>
                <a:lnTo>
                  <a:pt x="2741" y="11205"/>
                </a:lnTo>
                <a:lnTo>
                  <a:pt x="2736" y="11286"/>
                </a:lnTo>
                <a:lnTo>
                  <a:pt x="2733" y="11369"/>
                </a:lnTo>
                <a:close/>
                <a:moveTo>
                  <a:pt x="3454" y="11369"/>
                </a:moveTo>
                <a:lnTo>
                  <a:pt x="3454" y="11336"/>
                </a:lnTo>
                <a:lnTo>
                  <a:pt x="3455" y="11304"/>
                </a:lnTo>
                <a:lnTo>
                  <a:pt x="3457" y="11274"/>
                </a:lnTo>
                <a:lnTo>
                  <a:pt x="3459" y="11243"/>
                </a:lnTo>
                <a:lnTo>
                  <a:pt x="3463" y="11211"/>
                </a:lnTo>
                <a:lnTo>
                  <a:pt x="3467" y="11181"/>
                </a:lnTo>
                <a:lnTo>
                  <a:pt x="3472" y="11150"/>
                </a:lnTo>
                <a:lnTo>
                  <a:pt x="3477" y="11120"/>
                </a:lnTo>
                <a:lnTo>
                  <a:pt x="3483" y="11090"/>
                </a:lnTo>
                <a:lnTo>
                  <a:pt x="3491" y="11060"/>
                </a:lnTo>
                <a:lnTo>
                  <a:pt x="3498" y="11030"/>
                </a:lnTo>
                <a:lnTo>
                  <a:pt x="3507" y="11001"/>
                </a:lnTo>
                <a:lnTo>
                  <a:pt x="3515" y="10972"/>
                </a:lnTo>
                <a:lnTo>
                  <a:pt x="3525" y="10943"/>
                </a:lnTo>
                <a:lnTo>
                  <a:pt x="3535" y="10915"/>
                </a:lnTo>
                <a:lnTo>
                  <a:pt x="3545" y="10887"/>
                </a:lnTo>
                <a:lnTo>
                  <a:pt x="3555" y="10862"/>
                </a:lnTo>
                <a:lnTo>
                  <a:pt x="3566" y="10839"/>
                </a:lnTo>
                <a:lnTo>
                  <a:pt x="3578" y="10814"/>
                </a:lnTo>
                <a:lnTo>
                  <a:pt x="3590" y="10792"/>
                </a:lnTo>
                <a:lnTo>
                  <a:pt x="3604" y="10769"/>
                </a:lnTo>
                <a:lnTo>
                  <a:pt x="3617" y="10747"/>
                </a:lnTo>
                <a:lnTo>
                  <a:pt x="3631" y="10724"/>
                </a:lnTo>
                <a:lnTo>
                  <a:pt x="3646" y="10704"/>
                </a:lnTo>
                <a:lnTo>
                  <a:pt x="3662" y="10682"/>
                </a:lnTo>
                <a:lnTo>
                  <a:pt x="3678" y="10662"/>
                </a:lnTo>
                <a:lnTo>
                  <a:pt x="3695" y="10642"/>
                </a:lnTo>
                <a:lnTo>
                  <a:pt x="3713" y="10623"/>
                </a:lnTo>
                <a:lnTo>
                  <a:pt x="3731" y="10605"/>
                </a:lnTo>
                <a:lnTo>
                  <a:pt x="3750" y="10587"/>
                </a:lnTo>
                <a:lnTo>
                  <a:pt x="3769" y="10569"/>
                </a:lnTo>
                <a:lnTo>
                  <a:pt x="3789" y="10552"/>
                </a:lnTo>
                <a:lnTo>
                  <a:pt x="3810" y="10536"/>
                </a:lnTo>
                <a:lnTo>
                  <a:pt x="3830" y="10521"/>
                </a:lnTo>
                <a:lnTo>
                  <a:pt x="3851" y="10505"/>
                </a:lnTo>
                <a:lnTo>
                  <a:pt x="3874" y="10491"/>
                </a:lnTo>
                <a:lnTo>
                  <a:pt x="3896" y="10478"/>
                </a:lnTo>
                <a:lnTo>
                  <a:pt x="3919" y="10464"/>
                </a:lnTo>
                <a:lnTo>
                  <a:pt x="3942" y="10452"/>
                </a:lnTo>
                <a:lnTo>
                  <a:pt x="3966" y="10441"/>
                </a:lnTo>
                <a:lnTo>
                  <a:pt x="3990" y="10429"/>
                </a:lnTo>
                <a:lnTo>
                  <a:pt x="4014" y="10420"/>
                </a:lnTo>
                <a:lnTo>
                  <a:pt x="4039" y="10410"/>
                </a:lnTo>
                <a:lnTo>
                  <a:pt x="4064" y="10402"/>
                </a:lnTo>
                <a:lnTo>
                  <a:pt x="4090" y="10395"/>
                </a:lnTo>
                <a:lnTo>
                  <a:pt x="4116" y="10388"/>
                </a:lnTo>
                <a:lnTo>
                  <a:pt x="4142" y="10382"/>
                </a:lnTo>
                <a:lnTo>
                  <a:pt x="4169" y="10377"/>
                </a:lnTo>
                <a:lnTo>
                  <a:pt x="4207" y="10371"/>
                </a:lnTo>
                <a:lnTo>
                  <a:pt x="4246" y="10366"/>
                </a:lnTo>
                <a:lnTo>
                  <a:pt x="4286" y="10364"/>
                </a:lnTo>
                <a:lnTo>
                  <a:pt x="4325" y="10363"/>
                </a:lnTo>
                <a:lnTo>
                  <a:pt x="4366" y="10364"/>
                </a:lnTo>
                <a:lnTo>
                  <a:pt x="4405" y="10366"/>
                </a:lnTo>
                <a:lnTo>
                  <a:pt x="4444" y="10371"/>
                </a:lnTo>
                <a:lnTo>
                  <a:pt x="4483" y="10377"/>
                </a:lnTo>
                <a:lnTo>
                  <a:pt x="4509" y="10382"/>
                </a:lnTo>
                <a:lnTo>
                  <a:pt x="4536" y="10388"/>
                </a:lnTo>
                <a:lnTo>
                  <a:pt x="4562" y="10395"/>
                </a:lnTo>
                <a:lnTo>
                  <a:pt x="4586" y="10402"/>
                </a:lnTo>
                <a:lnTo>
                  <a:pt x="4612" y="10410"/>
                </a:lnTo>
                <a:lnTo>
                  <a:pt x="4637" y="10420"/>
                </a:lnTo>
                <a:lnTo>
                  <a:pt x="4662" y="10429"/>
                </a:lnTo>
                <a:lnTo>
                  <a:pt x="4685" y="10441"/>
                </a:lnTo>
                <a:lnTo>
                  <a:pt x="4709" y="10452"/>
                </a:lnTo>
                <a:lnTo>
                  <a:pt x="4733" y="10464"/>
                </a:lnTo>
                <a:lnTo>
                  <a:pt x="4755" y="10478"/>
                </a:lnTo>
                <a:lnTo>
                  <a:pt x="4778" y="10491"/>
                </a:lnTo>
                <a:lnTo>
                  <a:pt x="4800" y="10505"/>
                </a:lnTo>
                <a:lnTo>
                  <a:pt x="4822" y="10521"/>
                </a:lnTo>
                <a:lnTo>
                  <a:pt x="4842" y="10536"/>
                </a:lnTo>
                <a:lnTo>
                  <a:pt x="4862" y="10552"/>
                </a:lnTo>
                <a:lnTo>
                  <a:pt x="4882" y="10569"/>
                </a:lnTo>
                <a:lnTo>
                  <a:pt x="4902" y="10587"/>
                </a:lnTo>
                <a:lnTo>
                  <a:pt x="4921" y="10605"/>
                </a:lnTo>
                <a:lnTo>
                  <a:pt x="4939" y="10623"/>
                </a:lnTo>
                <a:lnTo>
                  <a:pt x="4957" y="10642"/>
                </a:lnTo>
                <a:lnTo>
                  <a:pt x="4974" y="10662"/>
                </a:lnTo>
                <a:lnTo>
                  <a:pt x="4989" y="10682"/>
                </a:lnTo>
                <a:lnTo>
                  <a:pt x="5005" y="10704"/>
                </a:lnTo>
                <a:lnTo>
                  <a:pt x="5020" y="10724"/>
                </a:lnTo>
                <a:lnTo>
                  <a:pt x="5034" y="10747"/>
                </a:lnTo>
                <a:lnTo>
                  <a:pt x="5048" y="10769"/>
                </a:lnTo>
                <a:lnTo>
                  <a:pt x="5061" y="10792"/>
                </a:lnTo>
                <a:lnTo>
                  <a:pt x="5074" y="10814"/>
                </a:lnTo>
                <a:lnTo>
                  <a:pt x="5085" y="10839"/>
                </a:lnTo>
                <a:lnTo>
                  <a:pt x="5096" y="10862"/>
                </a:lnTo>
                <a:lnTo>
                  <a:pt x="5106" y="10887"/>
                </a:lnTo>
                <a:lnTo>
                  <a:pt x="5117" y="10915"/>
                </a:lnTo>
                <a:lnTo>
                  <a:pt x="5127" y="10943"/>
                </a:lnTo>
                <a:lnTo>
                  <a:pt x="5137" y="10972"/>
                </a:lnTo>
                <a:lnTo>
                  <a:pt x="5145" y="11001"/>
                </a:lnTo>
                <a:lnTo>
                  <a:pt x="5154" y="11030"/>
                </a:lnTo>
                <a:lnTo>
                  <a:pt x="5160" y="11060"/>
                </a:lnTo>
                <a:lnTo>
                  <a:pt x="5167" y="11090"/>
                </a:lnTo>
                <a:lnTo>
                  <a:pt x="5174" y="11120"/>
                </a:lnTo>
                <a:lnTo>
                  <a:pt x="5178" y="11150"/>
                </a:lnTo>
                <a:lnTo>
                  <a:pt x="5184" y="11181"/>
                </a:lnTo>
                <a:lnTo>
                  <a:pt x="5187" y="11211"/>
                </a:lnTo>
                <a:lnTo>
                  <a:pt x="5191" y="11243"/>
                </a:lnTo>
                <a:lnTo>
                  <a:pt x="5193" y="11274"/>
                </a:lnTo>
                <a:lnTo>
                  <a:pt x="5195" y="11304"/>
                </a:lnTo>
                <a:lnTo>
                  <a:pt x="5196" y="11336"/>
                </a:lnTo>
                <a:lnTo>
                  <a:pt x="5196" y="11369"/>
                </a:lnTo>
                <a:lnTo>
                  <a:pt x="5196" y="11400"/>
                </a:lnTo>
                <a:lnTo>
                  <a:pt x="5195" y="11432"/>
                </a:lnTo>
                <a:lnTo>
                  <a:pt x="5193" y="11463"/>
                </a:lnTo>
                <a:lnTo>
                  <a:pt x="5191" y="11495"/>
                </a:lnTo>
                <a:lnTo>
                  <a:pt x="5187" y="11526"/>
                </a:lnTo>
                <a:lnTo>
                  <a:pt x="5184" y="11556"/>
                </a:lnTo>
                <a:lnTo>
                  <a:pt x="5178" y="11587"/>
                </a:lnTo>
                <a:lnTo>
                  <a:pt x="5174" y="11617"/>
                </a:lnTo>
                <a:lnTo>
                  <a:pt x="5167" y="11647"/>
                </a:lnTo>
                <a:lnTo>
                  <a:pt x="5160" y="11678"/>
                </a:lnTo>
                <a:lnTo>
                  <a:pt x="5154" y="11707"/>
                </a:lnTo>
                <a:lnTo>
                  <a:pt x="5145" y="11736"/>
                </a:lnTo>
                <a:lnTo>
                  <a:pt x="5137" y="11766"/>
                </a:lnTo>
                <a:lnTo>
                  <a:pt x="5127" y="11794"/>
                </a:lnTo>
                <a:lnTo>
                  <a:pt x="5117" y="11822"/>
                </a:lnTo>
                <a:lnTo>
                  <a:pt x="5106" y="11850"/>
                </a:lnTo>
                <a:lnTo>
                  <a:pt x="5096" y="11875"/>
                </a:lnTo>
                <a:lnTo>
                  <a:pt x="5085" y="11898"/>
                </a:lnTo>
                <a:lnTo>
                  <a:pt x="5074" y="11922"/>
                </a:lnTo>
                <a:lnTo>
                  <a:pt x="5061" y="11946"/>
                </a:lnTo>
                <a:lnTo>
                  <a:pt x="5048" y="11968"/>
                </a:lnTo>
                <a:lnTo>
                  <a:pt x="5034" y="11991"/>
                </a:lnTo>
                <a:lnTo>
                  <a:pt x="5020" y="12013"/>
                </a:lnTo>
                <a:lnTo>
                  <a:pt x="5005" y="12034"/>
                </a:lnTo>
                <a:lnTo>
                  <a:pt x="4989" y="12055"/>
                </a:lnTo>
                <a:lnTo>
                  <a:pt x="4974" y="12075"/>
                </a:lnTo>
                <a:lnTo>
                  <a:pt x="4957" y="12095"/>
                </a:lnTo>
                <a:lnTo>
                  <a:pt x="4939" y="12114"/>
                </a:lnTo>
                <a:lnTo>
                  <a:pt x="4921" y="12132"/>
                </a:lnTo>
                <a:lnTo>
                  <a:pt x="4902" y="12151"/>
                </a:lnTo>
                <a:lnTo>
                  <a:pt x="4882" y="12168"/>
                </a:lnTo>
                <a:lnTo>
                  <a:pt x="4862" y="12185"/>
                </a:lnTo>
                <a:lnTo>
                  <a:pt x="4842" y="12202"/>
                </a:lnTo>
                <a:lnTo>
                  <a:pt x="4822" y="12217"/>
                </a:lnTo>
                <a:lnTo>
                  <a:pt x="4800" y="12232"/>
                </a:lnTo>
                <a:lnTo>
                  <a:pt x="4778" y="12246"/>
                </a:lnTo>
                <a:lnTo>
                  <a:pt x="4755" y="12260"/>
                </a:lnTo>
                <a:lnTo>
                  <a:pt x="4733" y="12273"/>
                </a:lnTo>
                <a:lnTo>
                  <a:pt x="4709" y="12285"/>
                </a:lnTo>
                <a:lnTo>
                  <a:pt x="4685" y="12296"/>
                </a:lnTo>
                <a:lnTo>
                  <a:pt x="4662" y="12308"/>
                </a:lnTo>
                <a:lnTo>
                  <a:pt x="4637" y="12318"/>
                </a:lnTo>
                <a:lnTo>
                  <a:pt x="4612" y="12327"/>
                </a:lnTo>
                <a:lnTo>
                  <a:pt x="4586" y="12335"/>
                </a:lnTo>
                <a:lnTo>
                  <a:pt x="4562" y="12343"/>
                </a:lnTo>
                <a:lnTo>
                  <a:pt x="4536" y="12349"/>
                </a:lnTo>
                <a:lnTo>
                  <a:pt x="4509" y="12355"/>
                </a:lnTo>
                <a:lnTo>
                  <a:pt x="4483" y="12361"/>
                </a:lnTo>
                <a:lnTo>
                  <a:pt x="4444" y="12366"/>
                </a:lnTo>
                <a:lnTo>
                  <a:pt x="4405" y="12371"/>
                </a:lnTo>
                <a:lnTo>
                  <a:pt x="4366" y="12374"/>
                </a:lnTo>
                <a:lnTo>
                  <a:pt x="4325" y="12375"/>
                </a:lnTo>
                <a:lnTo>
                  <a:pt x="4286" y="12374"/>
                </a:lnTo>
                <a:lnTo>
                  <a:pt x="4246" y="12371"/>
                </a:lnTo>
                <a:lnTo>
                  <a:pt x="4207" y="12366"/>
                </a:lnTo>
                <a:lnTo>
                  <a:pt x="4169" y="12361"/>
                </a:lnTo>
                <a:lnTo>
                  <a:pt x="4142" y="12355"/>
                </a:lnTo>
                <a:lnTo>
                  <a:pt x="4116" y="12349"/>
                </a:lnTo>
                <a:lnTo>
                  <a:pt x="4090" y="12343"/>
                </a:lnTo>
                <a:lnTo>
                  <a:pt x="4064" y="12335"/>
                </a:lnTo>
                <a:lnTo>
                  <a:pt x="4039" y="12327"/>
                </a:lnTo>
                <a:lnTo>
                  <a:pt x="4014" y="12318"/>
                </a:lnTo>
                <a:lnTo>
                  <a:pt x="3990" y="12308"/>
                </a:lnTo>
                <a:lnTo>
                  <a:pt x="3966" y="12296"/>
                </a:lnTo>
                <a:lnTo>
                  <a:pt x="3942" y="12285"/>
                </a:lnTo>
                <a:lnTo>
                  <a:pt x="3919" y="12273"/>
                </a:lnTo>
                <a:lnTo>
                  <a:pt x="3896" y="12260"/>
                </a:lnTo>
                <a:lnTo>
                  <a:pt x="3874" y="12246"/>
                </a:lnTo>
                <a:lnTo>
                  <a:pt x="3851" y="12232"/>
                </a:lnTo>
                <a:lnTo>
                  <a:pt x="3830" y="12217"/>
                </a:lnTo>
                <a:lnTo>
                  <a:pt x="3810" y="12202"/>
                </a:lnTo>
                <a:lnTo>
                  <a:pt x="3789" y="12185"/>
                </a:lnTo>
                <a:lnTo>
                  <a:pt x="3769" y="12168"/>
                </a:lnTo>
                <a:lnTo>
                  <a:pt x="3750" y="12151"/>
                </a:lnTo>
                <a:lnTo>
                  <a:pt x="3731" y="12132"/>
                </a:lnTo>
                <a:lnTo>
                  <a:pt x="3713" y="12114"/>
                </a:lnTo>
                <a:lnTo>
                  <a:pt x="3695" y="12095"/>
                </a:lnTo>
                <a:lnTo>
                  <a:pt x="3678" y="12075"/>
                </a:lnTo>
                <a:lnTo>
                  <a:pt x="3662" y="12055"/>
                </a:lnTo>
                <a:lnTo>
                  <a:pt x="3646" y="12034"/>
                </a:lnTo>
                <a:lnTo>
                  <a:pt x="3631" y="12013"/>
                </a:lnTo>
                <a:lnTo>
                  <a:pt x="3617" y="11991"/>
                </a:lnTo>
                <a:lnTo>
                  <a:pt x="3604" y="11968"/>
                </a:lnTo>
                <a:lnTo>
                  <a:pt x="3590" y="11946"/>
                </a:lnTo>
                <a:lnTo>
                  <a:pt x="3578" y="11922"/>
                </a:lnTo>
                <a:lnTo>
                  <a:pt x="3566" y="11898"/>
                </a:lnTo>
                <a:lnTo>
                  <a:pt x="3555" y="11875"/>
                </a:lnTo>
                <a:lnTo>
                  <a:pt x="3545" y="11850"/>
                </a:lnTo>
                <a:lnTo>
                  <a:pt x="3535" y="11822"/>
                </a:lnTo>
                <a:lnTo>
                  <a:pt x="3525" y="11794"/>
                </a:lnTo>
                <a:lnTo>
                  <a:pt x="3515" y="11766"/>
                </a:lnTo>
                <a:lnTo>
                  <a:pt x="3507" y="11736"/>
                </a:lnTo>
                <a:lnTo>
                  <a:pt x="3498" y="11707"/>
                </a:lnTo>
                <a:lnTo>
                  <a:pt x="3491" y="11678"/>
                </a:lnTo>
                <a:lnTo>
                  <a:pt x="3483" y="11647"/>
                </a:lnTo>
                <a:lnTo>
                  <a:pt x="3477" y="11617"/>
                </a:lnTo>
                <a:lnTo>
                  <a:pt x="3472" y="11587"/>
                </a:lnTo>
                <a:lnTo>
                  <a:pt x="3467" y="11556"/>
                </a:lnTo>
                <a:lnTo>
                  <a:pt x="3463" y="11526"/>
                </a:lnTo>
                <a:lnTo>
                  <a:pt x="3459" y="11495"/>
                </a:lnTo>
                <a:lnTo>
                  <a:pt x="3457" y="11463"/>
                </a:lnTo>
                <a:lnTo>
                  <a:pt x="3455" y="11432"/>
                </a:lnTo>
                <a:lnTo>
                  <a:pt x="3454" y="11400"/>
                </a:lnTo>
                <a:lnTo>
                  <a:pt x="3454" y="11369"/>
                </a:lnTo>
                <a:close/>
                <a:moveTo>
                  <a:pt x="6725" y="9867"/>
                </a:moveTo>
                <a:lnTo>
                  <a:pt x="5929" y="9867"/>
                </a:lnTo>
                <a:lnTo>
                  <a:pt x="7131" y="11759"/>
                </a:lnTo>
                <a:lnTo>
                  <a:pt x="7131" y="12870"/>
                </a:lnTo>
                <a:lnTo>
                  <a:pt x="7807" y="12870"/>
                </a:lnTo>
                <a:lnTo>
                  <a:pt x="7807" y="11759"/>
                </a:lnTo>
                <a:lnTo>
                  <a:pt x="9008" y="9867"/>
                </a:lnTo>
                <a:lnTo>
                  <a:pt x="8212" y="9867"/>
                </a:lnTo>
                <a:lnTo>
                  <a:pt x="7468" y="11158"/>
                </a:lnTo>
                <a:lnTo>
                  <a:pt x="6725" y="9867"/>
                </a:lnTo>
                <a:close/>
                <a:moveTo>
                  <a:pt x="9021" y="11369"/>
                </a:moveTo>
                <a:lnTo>
                  <a:pt x="9023" y="11450"/>
                </a:lnTo>
                <a:lnTo>
                  <a:pt x="9030" y="11530"/>
                </a:lnTo>
                <a:lnTo>
                  <a:pt x="9040" y="11610"/>
                </a:lnTo>
                <a:lnTo>
                  <a:pt x="9053" y="11689"/>
                </a:lnTo>
                <a:lnTo>
                  <a:pt x="9071" y="11766"/>
                </a:lnTo>
                <a:lnTo>
                  <a:pt x="9093" y="11841"/>
                </a:lnTo>
                <a:lnTo>
                  <a:pt x="9117" y="11915"/>
                </a:lnTo>
                <a:lnTo>
                  <a:pt x="9146" y="11988"/>
                </a:lnTo>
                <a:lnTo>
                  <a:pt x="9178" y="12058"/>
                </a:lnTo>
                <a:lnTo>
                  <a:pt x="9213" y="12127"/>
                </a:lnTo>
                <a:lnTo>
                  <a:pt x="9251" y="12193"/>
                </a:lnTo>
                <a:lnTo>
                  <a:pt x="9293" y="12258"/>
                </a:lnTo>
                <a:lnTo>
                  <a:pt x="9337" y="12320"/>
                </a:lnTo>
                <a:lnTo>
                  <a:pt x="9384" y="12381"/>
                </a:lnTo>
                <a:lnTo>
                  <a:pt x="9435" y="12438"/>
                </a:lnTo>
                <a:lnTo>
                  <a:pt x="9488" y="12493"/>
                </a:lnTo>
                <a:lnTo>
                  <a:pt x="9543" y="12546"/>
                </a:lnTo>
                <a:lnTo>
                  <a:pt x="9600" y="12597"/>
                </a:lnTo>
                <a:lnTo>
                  <a:pt x="9660" y="12644"/>
                </a:lnTo>
                <a:lnTo>
                  <a:pt x="9723" y="12688"/>
                </a:lnTo>
                <a:lnTo>
                  <a:pt x="9787" y="12729"/>
                </a:lnTo>
                <a:lnTo>
                  <a:pt x="9855" y="12768"/>
                </a:lnTo>
                <a:lnTo>
                  <a:pt x="9923" y="12803"/>
                </a:lnTo>
                <a:lnTo>
                  <a:pt x="9993" y="12835"/>
                </a:lnTo>
                <a:lnTo>
                  <a:pt x="10065" y="12863"/>
                </a:lnTo>
                <a:lnTo>
                  <a:pt x="10140" y="12888"/>
                </a:lnTo>
                <a:lnTo>
                  <a:pt x="10215" y="12909"/>
                </a:lnTo>
                <a:lnTo>
                  <a:pt x="10293" y="12927"/>
                </a:lnTo>
                <a:lnTo>
                  <a:pt x="10372" y="12942"/>
                </a:lnTo>
                <a:lnTo>
                  <a:pt x="10450" y="12952"/>
                </a:lnTo>
                <a:lnTo>
                  <a:pt x="10531" y="12958"/>
                </a:lnTo>
                <a:lnTo>
                  <a:pt x="10614" y="12960"/>
                </a:lnTo>
                <a:lnTo>
                  <a:pt x="10696" y="12958"/>
                </a:lnTo>
                <a:lnTo>
                  <a:pt x="10777" y="12952"/>
                </a:lnTo>
                <a:lnTo>
                  <a:pt x="10857" y="12942"/>
                </a:lnTo>
                <a:lnTo>
                  <a:pt x="10934" y="12927"/>
                </a:lnTo>
                <a:lnTo>
                  <a:pt x="11012" y="12909"/>
                </a:lnTo>
                <a:lnTo>
                  <a:pt x="11088" y="12888"/>
                </a:lnTo>
                <a:lnTo>
                  <a:pt x="11161" y="12863"/>
                </a:lnTo>
                <a:lnTo>
                  <a:pt x="11234" y="12835"/>
                </a:lnTo>
                <a:lnTo>
                  <a:pt x="11304" y="12803"/>
                </a:lnTo>
                <a:lnTo>
                  <a:pt x="11372" y="12768"/>
                </a:lnTo>
                <a:lnTo>
                  <a:pt x="11439" y="12729"/>
                </a:lnTo>
                <a:lnTo>
                  <a:pt x="11504" y="12688"/>
                </a:lnTo>
                <a:lnTo>
                  <a:pt x="11566" y="12644"/>
                </a:lnTo>
                <a:lnTo>
                  <a:pt x="11627" y="12597"/>
                </a:lnTo>
                <a:lnTo>
                  <a:pt x="11684" y="12546"/>
                </a:lnTo>
                <a:lnTo>
                  <a:pt x="11739" y="12493"/>
                </a:lnTo>
                <a:lnTo>
                  <a:pt x="11792" y="12438"/>
                </a:lnTo>
                <a:lnTo>
                  <a:pt x="11842" y="12381"/>
                </a:lnTo>
                <a:lnTo>
                  <a:pt x="11889" y="12320"/>
                </a:lnTo>
                <a:lnTo>
                  <a:pt x="11934" y="12258"/>
                </a:lnTo>
                <a:lnTo>
                  <a:pt x="11976" y="12193"/>
                </a:lnTo>
                <a:lnTo>
                  <a:pt x="12014" y="12127"/>
                </a:lnTo>
                <a:lnTo>
                  <a:pt x="12049" y="12058"/>
                </a:lnTo>
                <a:lnTo>
                  <a:pt x="12080" y="11988"/>
                </a:lnTo>
                <a:lnTo>
                  <a:pt x="12109" y="11915"/>
                </a:lnTo>
                <a:lnTo>
                  <a:pt x="12134" y="11841"/>
                </a:lnTo>
                <a:lnTo>
                  <a:pt x="12156" y="11766"/>
                </a:lnTo>
                <a:lnTo>
                  <a:pt x="12174" y="11689"/>
                </a:lnTo>
                <a:lnTo>
                  <a:pt x="12187" y="11610"/>
                </a:lnTo>
                <a:lnTo>
                  <a:pt x="12198" y="11530"/>
                </a:lnTo>
                <a:lnTo>
                  <a:pt x="12203" y="11450"/>
                </a:lnTo>
                <a:lnTo>
                  <a:pt x="12205" y="11369"/>
                </a:lnTo>
                <a:lnTo>
                  <a:pt x="12203" y="11286"/>
                </a:lnTo>
                <a:lnTo>
                  <a:pt x="12198" y="11205"/>
                </a:lnTo>
                <a:lnTo>
                  <a:pt x="12187" y="11126"/>
                </a:lnTo>
                <a:lnTo>
                  <a:pt x="12174" y="11048"/>
                </a:lnTo>
                <a:lnTo>
                  <a:pt x="12156" y="10970"/>
                </a:lnTo>
                <a:lnTo>
                  <a:pt x="12134" y="10895"/>
                </a:lnTo>
                <a:lnTo>
                  <a:pt x="12109" y="10821"/>
                </a:lnTo>
                <a:lnTo>
                  <a:pt x="12080" y="10749"/>
                </a:lnTo>
                <a:lnTo>
                  <a:pt x="12049" y="10679"/>
                </a:lnTo>
                <a:lnTo>
                  <a:pt x="12014" y="10610"/>
                </a:lnTo>
                <a:lnTo>
                  <a:pt x="11976" y="10543"/>
                </a:lnTo>
                <a:lnTo>
                  <a:pt x="11934" y="10479"/>
                </a:lnTo>
                <a:lnTo>
                  <a:pt x="11889" y="10417"/>
                </a:lnTo>
                <a:lnTo>
                  <a:pt x="11842" y="10356"/>
                </a:lnTo>
                <a:lnTo>
                  <a:pt x="11792" y="10299"/>
                </a:lnTo>
                <a:lnTo>
                  <a:pt x="11739" y="10244"/>
                </a:lnTo>
                <a:lnTo>
                  <a:pt x="11684" y="10191"/>
                </a:lnTo>
                <a:lnTo>
                  <a:pt x="11627" y="10141"/>
                </a:lnTo>
                <a:lnTo>
                  <a:pt x="11566" y="10094"/>
                </a:lnTo>
                <a:lnTo>
                  <a:pt x="11504" y="10049"/>
                </a:lnTo>
                <a:lnTo>
                  <a:pt x="11439" y="10008"/>
                </a:lnTo>
                <a:lnTo>
                  <a:pt x="11372" y="9969"/>
                </a:lnTo>
                <a:lnTo>
                  <a:pt x="11304" y="9935"/>
                </a:lnTo>
                <a:lnTo>
                  <a:pt x="11234" y="9903"/>
                </a:lnTo>
                <a:lnTo>
                  <a:pt x="11161" y="9874"/>
                </a:lnTo>
                <a:lnTo>
                  <a:pt x="11088" y="9849"/>
                </a:lnTo>
                <a:lnTo>
                  <a:pt x="11012" y="9828"/>
                </a:lnTo>
                <a:lnTo>
                  <a:pt x="10934" y="9810"/>
                </a:lnTo>
                <a:lnTo>
                  <a:pt x="10857" y="9796"/>
                </a:lnTo>
                <a:lnTo>
                  <a:pt x="10777" y="9786"/>
                </a:lnTo>
                <a:lnTo>
                  <a:pt x="10696" y="9779"/>
                </a:lnTo>
                <a:lnTo>
                  <a:pt x="10614" y="9778"/>
                </a:lnTo>
                <a:lnTo>
                  <a:pt x="10531" y="9779"/>
                </a:lnTo>
                <a:lnTo>
                  <a:pt x="10450" y="9786"/>
                </a:lnTo>
                <a:lnTo>
                  <a:pt x="10372" y="9796"/>
                </a:lnTo>
                <a:lnTo>
                  <a:pt x="10293" y="9810"/>
                </a:lnTo>
                <a:lnTo>
                  <a:pt x="10215" y="9828"/>
                </a:lnTo>
                <a:lnTo>
                  <a:pt x="10140" y="9849"/>
                </a:lnTo>
                <a:lnTo>
                  <a:pt x="10065" y="9874"/>
                </a:lnTo>
                <a:lnTo>
                  <a:pt x="9993" y="9903"/>
                </a:lnTo>
                <a:lnTo>
                  <a:pt x="9923" y="9935"/>
                </a:lnTo>
                <a:lnTo>
                  <a:pt x="9855" y="9969"/>
                </a:lnTo>
                <a:lnTo>
                  <a:pt x="9787" y="10008"/>
                </a:lnTo>
                <a:lnTo>
                  <a:pt x="9723" y="10049"/>
                </a:lnTo>
                <a:lnTo>
                  <a:pt x="9660" y="10094"/>
                </a:lnTo>
                <a:lnTo>
                  <a:pt x="9600" y="10141"/>
                </a:lnTo>
                <a:lnTo>
                  <a:pt x="9543" y="10191"/>
                </a:lnTo>
                <a:lnTo>
                  <a:pt x="9488" y="10244"/>
                </a:lnTo>
                <a:lnTo>
                  <a:pt x="9435" y="10299"/>
                </a:lnTo>
                <a:lnTo>
                  <a:pt x="9384" y="10356"/>
                </a:lnTo>
                <a:lnTo>
                  <a:pt x="9337" y="10417"/>
                </a:lnTo>
                <a:lnTo>
                  <a:pt x="9293" y="10479"/>
                </a:lnTo>
                <a:lnTo>
                  <a:pt x="9251" y="10543"/>
                </a:lnTo>
                <a:lnTo>
                  <a:pt x="9213" y="10610"/>
                </a:lnTo>
                <a:lnTo>
                  <a:pt x="9178" y="10679"/>
                </a:lnTo>
                <a:lnTo>
                  <a:pt x="9146" y="10749"/>
                </a:lnTo>
                <a:lnTo>
                  <a:pt x="9117" y="10821"/>
                </a:lnTo>
                <a:lnTo>
                  <a:pt x="9093" y="10895"/>
                </a:lnTo>
                <a:lnTo>
                  <a:pt x="9071" y="10970"/>
                </a:lnTo>
                <a:lnTo>
                  <a:pt x="9053" y="11048"/>
                </a:lnTo>
                <a:lnTo>
                  <a:pt x="9040" y="11126"/>
                </a:lnTo>
                <a:lnTo>
                  <a:pt x="9030" y="11205"/>
                </a:lnTo>
                <a:lnTo>
                  <a:pt x="9023" y="11286"/>
                </a:lnTo>
                <a:lnTo>
                  <a:pt x="9021" y="11369"/>
                </a:lnTo>
                <a:close/>
                <a:moveTo>
                  <a:pt x="9742" y="11369"/>
                </a:moveTo>
                <a:lnTo>
                  <a:pt x="9742" y="11337"/>
                </a:lnTo>
                <a:lnTo>
                  <a:pt x="9743" y="11304"/>
                </a:lnTo>
                <a:lnTo>
                  <a:pt x="9746" y="11274"/>
                </a:lnTo>
                <a:lnTo>
                  <a:pt x="9748" y="11243"/>
                </a:lnTo>
                <a:lnTo>
                  <a:pt x="9751" y="11211"/>
                </a:lnTo>
                <a:lnTo>
                  <a:pt x="9755" y="11181"/>
                </a:lnTo>
                <a:lnTo>
                  <a:pt x="9760" y="11150"/>
                </a:lnTo>
                <a:lnTo>
                  <a:pt x="9766" y="11120"/>
                </a:lnTo>
                <a:lnTo>
                  <a:pt x="9772" y="11090"/>
                </a:lnTo>
                <a:lnTo>
                  <a:pt x="9778" y="11060"/>
                </a:lnTo>
                <a:lnTo>
                  <a:pt x="9786" y="11031"/>
                </a:lnTo>
                <a:lnTo>
                  <a:pt x="9794" y="11002"/>
                </a:lnTo>
                <a:lnTo>
                  <a:pt x="9803" y="10973"/>
                </a:lnTo>
                <a:lnTo>
                  <a:pt x="9812" y="10943"/>
                </a:lnTo>
                <a:lnTo>
                  <a:pt x="9822" y="10915"/>
                </a:lnTo>
                <a:lnTo>
                  <a:pt x="9833" y="10887"/>
                </a:lnTo>
                <a:lnTo>
                  <a:pt x="9844" y="10862"/>
                </a:lnTo>
                <a:lnTo>
                  <a:pt x="9854" y="10839"/>
                </a:lnTo>
                <a:lnTo>
                  <a:pt x="9865" y="10815"/>
                </a:lnTo>
                <a:lnTo>
                  <a:pt x="9877" y="10792"/>
                </a:lnTo>
                <a:lnTo>
                  <a:pt x="9891" y="10769"/>
                </a:lnTo>
                <a:lnTo>
                  <a:pt x="9904" y="10747"/>
                </a:lnTo>
                <a:lnTo>
                  <a:pt x="9919" y="10725"/>
                </a:lnTo>
                <a:lnTo>
                  <a:pt x="9934" y="10704"/>
                </a:lnTo>
                <a:lnTo>
                  <a:pt x="9949" y="10682"/>
                </a:lnTo>
                <a:lnTo>
                  <a:pt x="9966" y="10662"/>
                </a:lnTo>
                <a:lnTo>
                  <a:pt x="9983" y="10642"/>
                </a:lnTo>
                <a:lnTo>
                  <a:pt x="10000" y="10623"/>
                </a:lnTo>
                <a:lnTo>
                  <a:pt x="10018" y="10605"/>
                </a:lnTo>
                <a:lnTo>
                  <a:pt x="10037" y="10587"/>
                </a:lnTo>
                <a:lnTo>
                  <a:pt x="10056" y="10569"/>
                </a:lnTo>
                <a:lnTo>
                  <a:pt x="10077" y="10552"/>
                </a:lnTo>
                <a:lnTo>
                  <a:pt x="10097" y="10536"/>
                </a:lnTo>
                <a:lnTo>
                  <a:pt x="10118" y="10521"/>
                </a:lnTo>
                <a:lnTo>
                  <a:pt x="10140" y="10505"/>
                </a:lnTo>
                <a:lnTo>
                  <a:pt x="10161" y="10491"/>
                </a:lnTo>
                <a:lnTo>
                  <a:pt x="10184" y="10478"/>
                </a:lnTo>
                <a:lnTo>
                  <a:pt x="10206" y="10464"/>
                </a:lnTo>
                <a:lnTo>
                  <a:pt x="10230" y="10452"/>
                </a:lnTo>
                <a:lnTo>
                  <a:pt x="10253" y="10441"/>
                </a:lnTo>
                <a:lnTo>
                  <a:pt x="10277" y="10429"/>
                </a:lnTo>
                <a:lnTo>
                  <a:pt x="10302" y="10420"/>
                </a:lnTo>
                <a:lnTo>
                  <a:pt x="10327" y="10410"/>
                </a:lnTo>
                <a:lnTo>
                  <a:pt x="10352" y="10402"/>
                </a:lnTo>
                <a:lnTo>
                  <a:pt x="10378" y="10395"/>
                </a:lnTo>
                <a:lnTo>
                  <a:pt x="10404" y="10388"/>
                </a:lnTo>
                <a:lnTo>
                  <a:pt x="10430" y="10382"/>
                </a:lnTo>
                <a:lnTo>
                  <a:pt x="10457" y="10377"/>
                </a:lnTo>
                <a:lnTo>
                  <a:pt x="10495" y="10371"/>
                </a:lnTo>
                <a:lnTo>
                  <a:pt x="10535" y="10366"/>
                </a:lnTo>
                <a:lnTo>
                  <a:pt x="10574" y="10364"/>
                </a:lnTo>
                <a:lnTo>
                  <a:pt x="10614" y="10363"/>
                </a:lnTo>
                <a:lnTo>
                  <a:pt x="10653" y="10364"/>
                </a:lnTo>
                <a:lnTo>
                  <a:pt x="10692" y="10366"/>
                </a:lnTo>
                <a:lnTo>
                  <a:pt x="10732" y="10371"/>
                </a:lnTo>
                <a:lnTo>
                  <a:pt x="10770" y="10377"/>
                </a:lnTo>
                <a:lnTo>
                  <a:pt x="10797" y="10382"/>
                </a:lnTo>
                <a:lnTo>
                  <a:pt x="10823" y="10388"/>
                </a:lnTo>
                <a:lnTo>
                  <a:pt x="10849" y="10395"/>
                </a:lnTo>
                <a:lnTo>
                  <a:pt x="10875" y="10402"/>
                </a:lnTo>
                <a:lnTo>
                  <a:pt x="10900" y="10410"/>
                </a:lnTo>
                <a:lnTo>
                  <a:pt x="10924" y="10420"/>
                </a:lnTo>
                <a:lnTo>
                  <a:pt x="10949" y="10429"/>
                </a:lnTo>
                <a:lnTo>
                  <a:pt x="10974" y="10441"/>
                </a:lnTo>
                <a:lnTo>
                  <a:pt x="10997" y="10452"/>
                </a:lnTo>
                <a:lnTo>
                  <a:pt x="11020" y="10464"/>
                </a:lnTo>
                <a:lnTo>
                  <a:pt x="11044" y="10478"/>
                </a:lnTo>
                <a:lnTo>
                  <a:pt x="11066" y="10491"/>
                </a:lnTo>
                <a:lnTo>
                  <a:pt x="11088" y="10505"/>
                </a:lnTo>
                <a:lnTo>
                  <a:pt x="11109" y="10521"/>
                </a:lnTo>
                <a:lnTo>
                  <a:pt x="11130" y="10536"/>
                </a:lnTo>
                <a:lnTo>
                  <a:pt x="11151" y="10552"/>
                </a:lnTo>
                <a:lnTo>
                  <a:pt x="11170" y="10569"/>
                </a:lnTo>
                <a:lnTo>
                  <a:pt x="11189" y="10587"/>
                </a:lnTo>
                <a:lnTo>
                  <a:pt x="11208" y="10605"/>
                </a:lnTo>
                <a:lnTo>
                  <a:pt x="11226" y="10623"/>
                </a:lnTo>
                <a:lnTo>
                  <a:pt x="11244" y="10642"/>
                </a:lnTo>
                <a:lnTo>
                  <a:pt x="11261" y="10662"/>
                </a:lnTo>
                <a:lnTo>
                  <a:pt x="11277" y="10682"/>
                </a:lnTo>
                <a:lnTo>
                  <a:pt x="11292" y="10704"/>
                </a:lnTo>
                <a:lnTo>
                  <a:pt x="11308" y="10725"/>
                </a:lnTo>
                <a:lnTo>
                  <a:pt x="11323" y="10747"/>
                </a:lnTo>
                <a:lnTo>
                  <a:pt x="11336" y="10769"/>
                </a:lnTo>
                <a:lnTo>
                  <a:pt x="11349" y="10792"/>
                </a:lnTo>
                <a:lnTo>
                  <a:pt x="11361" y="10815"/>
                </a:lnTo>
                <a:lnTo>
                  <a:pt x="11373" y="10839"/>
                </a:lnTo>
                <a:lnTo>
                  <a:pt x="11384" y="10862"/>
                </a:lnTo>
                <a:lnTo>
                  <a:pt x="11394" y="10887"/>
                </a:lnTo>
                <a:lnTo>
                  <a:pt x="11405" y="10915"/>
                </a:lnTo>
                <a:lnTo>
                  <a:pt x="11415" y="10943"/>
                </a:lnTo>
                <a:lnTo>
                  <a:pt x="11424" y="10973"/>
                </a:lnTo>
                <a:lnTo>
                  <a:pt x="11433" y="11002"/>
                </a:lnTo>
                <a:lnTo>
                  <a:pt x="11441" y="11031"/>
                </a:lnTo>
                <a:lnTo>
                  <a:pt x="11449" y="11060"/>
                </a:lnTo>
                <a:lnTo>
                  <a:pt x="11456" y="11090"/>
                </a:lnTo>
                <a:lnTo>
                  <a:pt x="11461" y="11120"/>
                </a:lnTo>
                <a:lnTo>
                  <a:pt x="11467" y="11150"/>
                </a:lnTo>
                <a:lnTo>
                  <a:pt x="11471" y="11181"/>
                </a:lnTo>
                <a:lnTo>
                  <a:pt x="11476" y="11211"/>
                </a:lnTo>
                <a:lnTo>
                  <a:pt x="11479" y="11243"/>
                </a:lnTo>
                <a:lnTo>
                  <a:pt x="11482" y="11274"/>
                </a:lnTo>
                <a:lnTo>
                  <a:pt x="11484" y="11304"/>
                </a:lnTo>
                <a:lnTo>
                  <a:pt x="11485" y="11337"/>
                </a:lnTo>
                <a:lnTo>
                  <a:pt x="11485" y="11369"/>
                </a:lnTo>
                <a:lnTo>
                  <a:pt x="11485" y="11400"/>
                </a:lnTo>
                <a:lnTo>
                  <a:pt x="11484" y="11432"/>
                </a:lnTo>
                <a:lnTo>
                  <a:pt x="11482" y="11463"/>
                </a:lnTo>
                <a:lnTo>
                  <a:pt x="11479" y="11495"/>
                </a:lnTo>
                <a:lnTo>
                  <a:pt x="11476" y="11526"/>
                </a:lnTo>
                <a:lnTo>
                  <a:pt x="11471" y="11556"/>
                </a:lnTo>
                <a:lnTo>
                  <a:pt x="11467" y="11587"/>
                </a:lnTo>
                <a:lnTo>
                  <a:pt x="11461" y="11617"/>
                </a:lnTo>
                <a:lnTo>
                  <a:pt x="11456" y="11647"/>
                </a:lnTo>
                <a:lnTo>
                  <a:pt x="11449" y="11678"/>
                </a:lnTo>
                <a:lnTo>
                  <a:pt x="11441" y="11707"/>
                </a:lnTo>
                <a:lnTo>
                  <a:pt x="11433" y="11736"/>
                </a:lnTo>
                <a:lnTo>
                  <a:pt x="11424" y="11766"/>
                </a:lnTo>
                <a:lnTo>
                  <a:pt x="11415" y="11794"/>
                </a:lnTo>
                <a:lnTo>
                  <a:pt x="11405" y="11823"/>
                </a:lnTo>
                <a:lnTo>
                  <a:pt x="11394" y="11851"/>
                </a:lnTo>
                <a:lnTo>
                  <a:pt x="11384" y="11875"/>
                </a:lnTo>
                <a:lnTo>
                  <a:pt x="11373" y="11899"/>
                </a:lnTo>
                <a:lnTo>
                  <a:pt x="11361" y="11923"/>
                </a:lnTo>
                <a:lnTo>
                  <a:pt x="11349" y="11946"/>
                </a:lnTo>
                <a:lnTo>
                  <a:pt x="11336" y="11969"/>
                </a:lnTo>
                <a:lnTo>
                  <a:pt x="11323" y="11991"/>
                </a:lnTo>
                <a:lnTo>
                  <a:pt x="11308" y="12013"/>
                </a:lnTo>
                <a:lnTo>
                  <a:pt x="11292" y="12034"/>
                </a:lnTo>
                <a:lnTo>
                  <a:pt x="11277" y="12055"/>
                </a:lnTo>
                <a:lnTo>
                  <a:pt x="11261" y="12075"/>
                </a:lnTo>
                <a:lnTo>
                  <a:pt x="11244" y="12095"/>
                </a:lnTo>
                <a:lnTo>
                  <a:pt x="11226" y="12114"/>
                </a:lnTo>
                <a:lnTo>
                  <a:pt x="11208" y="12133"/>
                </a:lnTo>
                <a:lnTo>
                  <a:pt x="11189" y="12151"/>
                </a:lnTo>
                <a:lnTo>
                  <a:pt x="11170" y="12168"/>
                </a:lnTo>
                <a:lnTo>
                  <a:pt x="11151" y="12185"/>
                </a:lnTo>
                <a:lnTo>
                  <a:pt x="11130" y="12202"/>
                </a:lnTo>
                <a:lnTo>
                  <a:pt x="11109" y="12218"/>
                </a:lnTo>
                <a:lnTo>
                  <a:pt x="11088" y="12232"/>
                </a:lnTo>
                <a:lnTo>
                  <a:pt x="11066" y="12247"/>
                </a:lnTo>
                <a:lnTo>
                  <a:pt x="11044" y="12260"/>
                </a:lnTo>
                <a:lnTo>
                  <a:pt x="11020" y="12273"/>
                </a:lnTo>
                <a:lnTo>
                  <a:pt x="10997" y="12285"/>
                </a:lnTo>
                <a:lnTo>
                  <a:pt x="10974" y="12296"/>
                </a:lnTo>
                <a:lnTo>
                  <a:pt x="10949" y="12308"/>
                </a:lnTo>
                <a:lnTo>
                  <a:pt x="10924" y="12318"/>
                </a:lnTo>
                <a:lnTo>
                  <a:pt x="10900" y="12327"/>
                </a:lnTo>
                <a:lnTo>
                  <a:pt x="10875" y="12336"/>
                </a:lnTo>
                <a:lnTo>
                  <a:pt x="10849" y="12343"/>
                </a:lnTo>
                <a:lnTo>
                  <a:pt x="10823" y="12349"/>
                </a:lnTo>
                <a:lnTo>
                  <a:pt x="10797" y="12356"/>
                </a:lnTo>
                <a:lnTo>
                  <a:pt x="10770" y="12361"/>
                </a:lnTo>
                <a:lnTo>
                  <a:pt x="10732" y="12366"/>
                </a:lnTo>
                <a:lnTo>
                  <a:pt x="10692" y="12371"/>
                </a:lnTo>
                <a:lnTo>
                  <a:pt x="10653" y="12374"/>
                </a:lnTo>
                <a:lnTo>
                  <a:pt x="10614" y="12375"/>
                </a:lnTo>
                <a:lnTo>
                  <a:pt x="10574" y="12374"/>
                </a:lnTo>
                <a:lnTo>
                  <a:pt x="10535" y="12371"/>
                </a:lnTo>
                <a:lnTo>
                  <a:pt x="10495" y="12366"/>
                </a:lnTo>
                <a:lnTo>
                  <a:pt x="10457" y="12361"/>
                </a:lnTo>
                <a:lnTo>
                  <a:pt x="10430" y="12356"/>
                </a:lnTo>
                <a:lnTo>
                  <a:pt x="10404" y="12349"/>
                </a:lnTo>
                <a:lnTo>
                  <a:pt x="10378" y="12343"/>
                </a:lnTo>
                <a:lnTo>
                  <a:pt x="10352" y="12336"/>
                </a:lnTo>
                <a:lnTo>
                  <a:pt x="10327" y="12327"/>
                </a:lnTo>
                <a:lnTo>
                  <a:pt x="10302" y="12318"/>
                </a:lnTo>
                <a:lnTo>
                  <a:pt x="10277" y="12308"/>
                </a:lnTo>
                <a:lnTo>
                  <a:pt x="10253" y="12296"/>
                </a:lnTo>
                <a:lnTo>
                  <a:pt x="10230" y="12285"/>
                </a:lnTo>
                <a:lnTo>
                  <a:pt x="10206" y="12273"/>
                </a:lnTo>
                <a:lnTo>
                  <a:pt x="10184" y="12260"/>
                </a:lnTo>
                <a:lnTo>
                  <a:pt x="10161" y="12247"/>
                </a:lnTo>
                <a:lnTo>
                  <a:pt x="10140" y="12232"/>
                </a:lnTo>
                <a:lnTo>
                  <a:pt x="10118" y="12218"/>
                </a:lnTo>
                <a:lnTo>
                  <a:pt x="10097" y="12202"/>
                </a:lnTo>
                <a:lnTo>
                  <a:pt x="10077" y="12185"/>
                </a:lnTo>
                <a:lnTo>
                  <a:pt x="10056" y="12168"/>
                </a:lnTo>
                <a:lnTo>
                  <a:pt x="10037" y="12151"/>
                </a:lnTo>
                <a:lnTo>
                  <a:pt x="10018" y="12133"/>
                </a:lnTo>
                <a:lnTo>
                  <a:pt x="10000" y="12114"/>
                </a:lnTo>
                <a:lnTo>
                  <a:pt x="9983" y="12095"/>
                </a:lnTo>
                <a:lnTo>
                  <a:pt x="9966" y="12075"/>
                </a:lnTo>
                <a:lnTo>
                  <a:pt x="9949" y="12055"/>
                </a:lnTo>
                <a:lnTo>
                  <a:pt x="9934" y="12034"/>
                </a:lnTo>
                <a:lnTo>
                  <a:pt x="9919" y="12013"/>
                </a:lnTo>
                <a:lnTo>
                  <a:pt x="9904" y="11991"/>
                </a:lnTo>
                <a:lnTo>
                  <a:pt x="9891" y="11969"/>
                </a:lnTo>
                <a:lnTo>
                  <a:pt x="9877" y="11946"/>
                </a:lnTo>
                <a:lnTo>
                  <a:pt x="9865" y="11923"/>
                </a:lnTo>
                <a:lnTo>
                  <a:pt x="9854" y="11899"/>
                </a:lnTo>
                <a:lnTo>
                  <a:pt x="9844" y="11875"/>
                </a:lnTo>
                <a:lnTo>
                  <a:pt x="9833" y="11851"/>
                </a:lnTo>
                <a:lnTo>
                  <a:pt x="9822" y="11823"/>
                </a:lnTo>
                <a:lnTo>
                  <a:pt x="9812" y="11794"/>
                </a:lnTo>
                <a:lnTo>
                  <a:pt x="9803" y="11766"/>
                </a:lnTo>
                <a:lnTo>
                  <a:pt x="9794" y="11736"/>
                </a:lnTo>
                <a:lnTo>
                  <a:pt x="9786" y="11707"/>
                </a:lnTo>
                <a:lnTo>
                  <a:pt x="9778" y="11678"/>
                </a:lnTo>
                <a:lnTo>
                  <a:pt x="9772" y="11647"/>
                </a:lnTo>
                <a:lnTo>
                  <a:pt x="9766" y="11617"/>
                </a:lnTo>
                <a:lnTo>
                  <a:pt x="9760" y="11587"/>
                </a:lnTo>
                <a:lnTo>
                  <a:pt x="9755" y="11556"/>
                </a:lnTo>
                <a:lnTo>
                  <a:pt x="9751" y="11526"/>
                </a:lnTo>
                <a:lnTo>
                  <a:pt x="9748" y="11495"/>
                </a:lnTo>
                <a:lnTo>
                  <a:pt x="9746" y="11463"/>
                </a:lnTo>
                <a:lnTo>
                  <a:pt x="9743" y="11432"/>
                </a:lnTo>
                <a:lnTo>
                  <a:pt x="9742" y="11400"/>
                </a:lnTo>
                <a:lnTo>
                  <a:pt x="9742" y="11369"/>
                </a:lnTo>
                <a:close/>
                <a:moveTo>
                  <a:pt x="14935" y="9867"/>
                </a:moveTo>
                <a:lnTo>
                  <a:pt x="12354" y="9867"/>
                </a:lnTo>
                <a:lnTo>
                  <a:pt x="12354" y="10437"/>
                </a:lnTo>
                <a:lnTo>
                  <a:pt x="13306" y="10437"/>
                </a:lnTo>
                <a:lnTo>
                  <a:pt x="13306" y="12870"/>
                </a:lnTo>
                <a:lnTo>
                  <a:pt x="13982" y="12870"/>
                </a:lnTo>
                <a:lnTo>
                  <a:pt x="13982" y="10437"/>
                </a:lnTo>
                <a:lnTo>
                  <a:pt x="14935" y="10437"/>
                </a:lnTo>
                <a:lnTo>
                  <a:pt x="14935" y="9867"/>
                </a:lnTo>
                <a:close/>
              </a:path>
            </a:pathLst>
          </a:custGeom>
          <a:solidFill>
            <a:srgbClr val="373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818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D1296-919C-46B7-A29D-01EEB0D72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EFB74-A739-CECE-1D85-A440B93FB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13D4A-2382-932B-F389-9D7CB63B2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50BE6-4027-243B-1807-2AF413416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22F2B-3F3D-DB51-8689-1E4BE4FA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827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06754-7332-7E2E-7B0B-CA640DDF8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13E5-1AA6-E6B2-E682-67729F278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1E5DA-8D7C-3010-1215-99A3C174F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6545AB-C8CB-83B6-E9B4-6221C39CD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8E8E11-98A7-7942-BEFA-8FE264AF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DA2FF-FAFD-C67B-0B33-6DE477B50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6066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4D9AB-53A2-626B-B917-026E4672E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44BBD-AAEB-3E47-34C9-AAA5F8196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1ABFC-A3BC-752B-05E3-5397CE57F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39FEEA-E0C7-CA06-D258-202DC8253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AD688-1283-1BB1-E44C-6D6BD86B38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3755F-6DE7-2930-DF05-17039AB86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199760-CA72-7E7E-9ED0-9CD231AFF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08455E-F4AC-A09C-842A-F2063CC2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0840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54F9-B0D4-F04A-6951-7B7946BD6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29460-B078-DFAB-B0FA-B3577737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D4E15E-F097-188B-7C79-DA79FEDF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E8C9A-6376-9CD9-196A-10FFF608F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072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D7F972-FB90-0169-F1E4-DF8914261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C4A67E-0540-BD8F-A2BA-C99FC6277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91513-3904-5463-6D7D-B4A3F1A02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014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34ECF-C148-9DA0-8FF2-34838BFAE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092EC-8A3F-91E4-A36E-64FEEA13E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5D1B03-438D-D833-5BC0-905C004B3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E69AA-C2F8-EDFB-D244-8D88A90AF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697489-4F66-F1AC-01C7-F77FFB0AF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015CA8-52D8-8BC3-6475-9AEDB9C85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218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0797B-001E-DE35-5A25-CBF10D2B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703D78-89A0-56B3-0487-14D9A67ECE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5AF520-0D89-3C0D-BD78-956DFDC22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CF128-77F1-DEFF-2C38-7622D25E5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71129-E7B9-6E05-8BC1-4F766259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E61B2-7F5C-98E9-4C8B-9866ACB1B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862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3E86E2-5AF3-81B1-429A-E19CB2E7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885EC-3DE7-86FB-BBB3-153740973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4286A-5FB8-AACD-859D-7243086BFB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BB2229-69FD-4A1C-82D2-98B4884DA2A7}" type="datetimeFigureOut">
              <a:rPr lang="en-IN" smtClean="0"/>
              <a:t>11-12-2025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E8978-877D-0A06-0C99-CBB5D6A9FE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AA1DB-9EAE-4989-80FE-E98EECCA3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9B336A-76ED-4D32-B7FD-C39BBFC21975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EC42A5-3ACF-C90A-4979-C07342593A7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26125" y="63500"/>
            <a:ext cx="5651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IN" sz="1000">
                <a:solidFill>
                  <a:srgbClr val="0000FF">
                    <a:alpha val="50000"/>
                  </a:srgbClr>
                </a:solidFill>
                <a:latin typeface="Aptos" panose="020B0004020202020204" pitchFamily="34" charset="0"/>
              </a:rPr>
              <a:t>Protected</a:t>
            </a:r>
          </a:p>
        </p:txBody>
      </p:sp>
    </p:spTree>
    <p:extLst>
      <p:ext uri="{BB962C8B-B14F-4D97-AF65-F5344CB8AC3E}">
        <p14:creationId xmlns:p14="http://schemas.microsoft.com/office/powerpoint/2010/main" val="238387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459C2A-0855-45A6-A528-A60493786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DEB9B-30E1-4B6F-990D-97397CAAB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DCA64-89AF-4C23-B755-F9F656B37B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14999-AC9B-4904-8982-6A3FD9B51B3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11C3B-C933-4C94-B831-70D4D31FA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72404-A318-4F19-B82C-18F775A0A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FF06B-88F2-4552-B175-EB88601FBE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SIPCMContentMarking" descr="{&quot;HashCode&quot;:517694638,&quot;Placement&quot;:&quot;Header&quot;,&quot;Top&quot;:0.0,&quot;Left&quot;:449.101,&quot;SlideWidth&quot;:960,&quot;SlideHeight&quot;:540}">
            <a:extLst>
              <a:ext uri="{FF2B5EF4-FFF2-40B4-BE49-F238E27FC236}">
                <a16:creationId xmlns:a16="http://schemas.microsoft.com/office/drawing/2014/main" id="{A0C78B2A-7213-45A7-A7D6-83FFF2E0172A}"/>
              </a:ext>
            </a:extLst>
          </p:cNvPr>
          <p:cNvSpPr txBox="1"/>
          <p:nvPr userDrawn="1"/>
        </p:nvSpPr>
        <p:spPr>
          <a:xfrm>
            <a:off x="5703583" y="0"/>
            <a:ext cx="784834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FF"/>
                </a:solidFill>
                <a:latin typeface="Calibri" panose="020F0502020204030204" pitchFamily="34" charset="0"/>
              </a:rPr>
              <a:t>Protected</a:t>
            </a:r>
          </a:p>
        </p:txBody>
      </p:sp>
    </p:spTree>
    <p:extLst>
      <p:ext uri="{BB962C8B-B14F-4D97-AF65-F5344CB8AC3E}">
        <p14:creationId xmlns:p14="http://schemas.microsoft.com/office/powerpoint/2010/main" val="63755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4DE2CB-8847-277B-7AAD-2F591EF89181}"/>
              </a:ext>
            </a:extLst>
          </p:cNvPr>
          <p:cNvCxnSpPr/>
          <p:nvPr/>
        </p:nvCxnSpPr>
        <p:spPr>
          <a:xfrm>
            <a:off x="145774" y="1052938"/>
            <a:ext cx="117149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3">
            <a:extLst>
              <a:ext uri="{FF2B5EF4-FFF2-40B4-BE49-F238E27FC236}">
                <a16:creationId xmlns:a16="http://schemas.microsoft.com/office/drawing/2014/main" id="{8E804F3E-708D-768F-A7F2-F1E97BB19EEE}"/>
              </a:ext>
            </a:extLst>
          </p:cNvPr>
          <p:cNvSpPr txBox="1">
            <a:spLocks/>
          </p:cNvSpPr>
          <p:nvPr/>
        </p:nvSpPr>
        <p:spPr>
          <a:xfrm>
            <a:off x="145774" y="240403"/>
            <a:ext cx="11900452" cy="11986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Toyota Type"/>
                <a:ea typeface="+mj-ea"/>
                <a:cs typeface="+mj-cs"/>
              </a:rPr>
              <a:t>India’s Goals, Energy &amp; Emissions Forecast</a:t>
            </a:r>
          </a:p>
        </p:txBody>
      </p:sp>
      <p:pic>
        <p:nvPicPr>
          <p:cNvPr id="10" name="Picture Placeholder 27">
            <a:extLst>
              <a:ext uri="{FF2B5EF4-FFF2-40B4-BE49-F238E27FC236}">
                <a16:creationId xmlns:a16="http://schemas.microsoft.com/office/drawing/2014/main" id="{301F0668-FDAF-D02B-AE2A-34A985E7C6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43272" y="936624"/>
            <a:ext cx="3049576" cy="2441448"/>
          </a:xfrm>
          <a:prstGeom prst="rect">
            <a:avLst/>
          </a:prstGeom>
        </p:spPr>
      </p:pic>
      <p:sp>
        <p:nvSpPr>
          <p:cNvPr id="11" name="Rectangle 10" title="Decorative">
            <a:extLst>
              <a:ext uri="{FF2B5EF4-FFF2-40B4-BE49-F238E27FC236}">
                <a16:creationId xmlns:a16="http://schemas.microsoft.com/office/drawing/2014/main" id="{F541353D-A138-9048-0EF8-B3F54BFBFC84}"/>
              </a:ext>
            </a:extLst>
          </p:cNvPr>
          <p:cNvSpPr/>
          <p:nvPr/>
        </p:nvSpPr>
        <p:spPr>
          <a:xfrm>
            <a:off x="6090435" y="932642"/>
            <a:ext cx="3052729" cy="2443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2" name="Rectangle 11" title="Decorative">
            <a:extLst>
              <a:ext uri="{FF2B5EF4-FFF2-40B4-BE49-F238E27FC236}">
                <a16:creationId xmlns:a16="http://schemas.microsoft.com/office/drawing/2014/main" id="{190C5D28-8090-1C4F-8413-8AFFBAF3FFD6}"/>
              </a:ext>
            </a:extLst>
          </p:cNvPr>
          <p:cNvSpPr/>
          <p:nvPr/>
        </p:nvSpPr>
        <p:spPr>
          <a:xfrm>
            <a:off x="0" y="932642"/>
            <a:ext cx="3052729" cy="2443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b="1" dirty="0">
              <a:solidFill>
                <a:srgbClr val="FFFFFF"/>
              </a:solidFill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3" name="Rectangle 12" title="Decorative">
            <a:extLst>
              <a:ext uri="{FF2B5EF4-FFF2-40B4-BE49-F238E27FC236}">
                <a16:creationId xmlns:a16="http://schemas.microsoft.com/office/drawing/2014/main" id="{7EBDCD2E-30C4-01F5-D3B4-6AB163CA5F52}"/>
              </a:ext>
            </a:extLst>
          </p:cNvPr>
          <p:cNvSpPr/>
          <p:nvPr/>
        </p:nvSpPr>
        <p:spPr>
          <a:xfrm>
            <a:off x="9139272" y="3382873"/>
            <a:ext cx="3052729" cy="2443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b="1" dirty="0">
              <a:solidFill>
                <a:srgbClr val="FFFFFF"/>
              </a:solidFill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4" name="Rectangle 13" title="Decorative">
            <a:extLst>
              <a:ext uri="{FF2B5EF4-FFF2-40B4-BE49-F238E27FC236}">
                <a16:creationId xmlns:a16="http://schemas.microsoft.com/office/drawing/2014/main" id="{35D1F64D-50D5-73BD-3582-AF77C6B6D6DE}"/>
              </a:ext>
            </a:extLst>
          </p:cNvPr>
          <p:cNvSpPr/>
          <p:nvPr/>
        </p:nvSpPr>
        <p:spPr>
          <a:xfrm>
            <a:off x="3046424" y="3369621"/>
            <a:ext cx="3052729" cy="2443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pic>
        <p:nvPicPr>
          <p:cNvPr id="15" name="Picture Placeholder 29">
            <a:extLst>
              <a:ext uri="{FF2B5EF4-FFF2-40B4-BE49-F238E27FC236}">
                <a16:creationId xmlns:a16="http://schemas.microsoft.com/office/drawing/2014/main" id="{13E7521C-4A70-FDD5-2285-B8D70D511E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37904" y="936624"/>
            <a:ext cx="3054096" cy="2452285"/>
          </a:xfrm>
          <a:prstGeom prst="rect">
            <a:avLst/>
          </a:prstGeom>
        </p:spPr>
      </p:pic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D88E379-DCA7-E884-85B9-9914D323E8F9}"/>
              </a:ext>
            </a:extLst>
          </p:cNvPr>
          <p:cNvSpPr txBox="1">
            <a:spLocks/>
          </p:cNvSpPr>
          <p:nvPr/>
        </p:nvSpPr>
        <p:spPr>
          <a:xfrm>
            <a:off x="188633" y="1429232"/>
            <a:ext cx="2605284" cy="689181"/>
          </a:xfrm>
          <a:prstGeom prst="rect">
            <a:avLst/>
          </a:prstGeom>
        </p:spPr>
        <p:txBody>
          <a:bodyPr>
            <a:noAutofit/>
          </a:bodyPr>
          <a:lstStyle>
            <a:lvl1pPr marL="406400" indent="-4064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4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207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63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19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7875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Energy Independence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by 2047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443277C4-6837-BAB0-B427-2D1A37332F24}"/>
              </a:ext>
            </a:extLst>
          </p:cNvPr>
          <p:cNvSpPr txBox="1">
            <a:spLocks/>
          </p:cNvSpPr>
          <p:nvPr/>
        </p:nvSpPr>
        <p:spPr>
          <a:xfrm>
            <a:off x="6068231" y="2163120"/>
            <a:ext cx="3011374" cy="998364"/>
          </a:xfrm>
          <a:prstGeom prst="rect">
            <a:avLst/>
          </a:prstGeom>
        </p:spPr>
        <p:txBody>
          <a:bodyPr>
            <a:noAutofit/>
          </a:bodyPr>
          <a:lstStyle>
            <a:lvl1pPr marL="406400" indent="-4064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4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207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63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19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7875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India targeting manufacturing contribution to GDP from 16% to 25%  (additional 70 Mn Jobs)</a:t>
            </a:r>
          </a:p>
          <a:p>
            <a:pPr algn="ctr"/>
            <a:endParaRPr lang="en-US" sz="1800" b="1" dirty="0">
              <a:solidFill>
                <a:schemeClr val="tx1"/>
              </a:solidFill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E06C7381-508C-48DA-EF9D-1687B3A7C160}"/>
              </a:ext>
            </a:extLst>
          </p:cNvPr>
          <p:cNvSpPr txBox="1">
            <a:spLocks/>
          </p:cNvSpPr>
          <p:nvPr/>
        </p:nvSpPr>
        <p:spPr>
          <a:xfrm>
            <a:off x="6370944" y="1435380"/>
            <a:ext cx="2517605" cy="382749"/>
          </a:xfrm>
          <a:prstGeom prst="rect">
            <a:avLst/>
          </a:prstGeom>
        </p:spPr>
        <p:txBody>
          <a:bodyPr>
            <a:noAutofit/>
          </a:bodyPr>
          <a:lstStyle>
            <a:lvl1pPr marL="406400" indent="-4064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4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207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63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19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7875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Manufacturing &amp; Jobs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E29A68EA-7659-C97D-F642-AE9D8F2A3456}"/>
              </a:ext>
            </a:extLst>
          </p:cNvPr>
          <p:cNvSpPr txBox="1">
            <a:spLocks/>
          </p:cNvSpPr>
          <p:nvPr/>
        </p:nvSpPr>
        <p:spPr>
          <a:xfrm>
            <a:off x="3310834" y="4044998"/>
            <a:ext cx="2517605" cy="382749"/>
          </a:xfrm>
          <a:prstGeom prst="rect">
            <a:avLst/>
          </a:prstGeom>
        </p:spPr>
        <p:txBody>
          <a:bodyPr>
            <a:noAutofit/>
          </a:bodyPr>
          <a:lstStyle>
            <a:lvl1pPr marL="406400" indent="-4064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4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207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63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19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7875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Developed Country by 2047</a:t>
            </a: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2D6A081B-B3A2-F186-3A3E-D93EEB0256FB}"/>
              </a:ext>
            </a:extLst>
          </p:cNvPr>
          <p:cNvSpPr txBox="1">
            <a:spLocks/>
          </p:cNvSpPr>
          <p:nvPr/>
        </p:nvSpPr>
        <p:spPr>
          <a:xfrm>
            <a:off x="9371367" y="4044998"/>
            <a:ext cx="2771480" cy="686473"/>
          </a:xfrm>
          <a:prstGeom prst="rect">
            <a:avLst/>
          </a:prstGeom>
        </p:spPr>
        <p:txBody>
          <a:bodyPr>
            <a:normAutofit/>
          </a:bodyPr>
          <a:lstStyle>
            <a:lvl1pPr marL="406400" indent="-4064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4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207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63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19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787525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Carbon Net Zero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by 2070</a:t>
            </a:r>
          </a:p>
        </p:txBody>
      </p:sp>
      <p:pic>
        <p:nvPicPr>
          <p:cNvPr id="24" name="Picture Placeholder 25">
            <a:extLst>
              <a:ext uri="{FF2B5EF4-FFF2-40B4-BE49-F238E27FC236}">
                <a16:creationId xmlns:a16="http://schemas.microsoft.com/office/drawing/2014/main" id="{27741CD8-F4B9-3B17-5EC9-AFEAB3990D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92848" y="3388909"/>
            <a:ext cx="3044804" cy="2430609"/>
          </a:xfrm>
          <a:prstGeom prst="rect">
            <a:avLst/>
          </a:prstGeom>
        </p:spPr>
      </p:pic>
      <p:pic>
        <p:nvPicPr>
          <p:cNvPr id="25" name="Picture Placeholder 23">
            <a:extLst>
              <a:ext uri="{FF2B5EF4-FFF2-40B4-BE49-F238E27FC236}">
                <a16:creationId xmlns:a16="http://schemas.microsoft.com/office/drawing/2014/main" id="{60D4BAFF-3EF4-5F4A-EBB1-C64E6E2C941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3364819"/>
            <a:ext cx="3054350" cy="2441447"/>
          </a:xfrm>
          <a:prstGeom prst="rect">
            <a:avLst/>
          </a:prstGeom>
        </p:spPr>
      </p:pic>
      <p:pic>
        <p:nvPicPr>
          <p:cNvPr id="26" name="Graphic 25" descr="Badge 1 outline">
            <a:extLst>
              <a:ext uri="{FF2B5EF4-FFF2-40B4-BE49-F238E27FC236}">
                <a16:creationId xmlns:a16="http://schemas.microsoft.com/office/drawing/2014/main" id="{7E69A71F-3032-E432-F42A-ABF235DE8F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8957" y="1053857"/>
            <a:ext cx="362243" cy="362243"/>
          </a:xfrm>
          <a:prstGeom prst="rect">
            <a:avLst/>
          </a:prstGeom>
        </p:spPr>
      </p:pic>
      <p:pic>
        <p:nvPicPr>
          <p:cNvPr id="27" name="Graphic 26" descr="Badge outline">
            <a:extLst>
              <a:ext uri="{FF2B5EF4-FFF2-40B4-BE49-F238E27FC236}">
                <a16:creationId xmlns:a16="http://schemas.microsoft.com/office/drawing/2014/main" id="{B5A57FE5-266E-F7E6-CD50-A92ECB5C2C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63394" y="3627634"/>
            <a:ext cx="362244" cy="362244"/>
          </a:xfrm>
          <a:prstGeom prst="rect">
            <a:avLst/>
          </a:prstGeom>
        </p:spPr>
      </p:pic>
      <p:pic>
        <p:nvPicPr>
          <p:cNvPr id="28" name="Graphic 27" descr="Badge 3 outline">
            <a:extLst>
              <a:ext uri="{FF2B5EF4-FFF2-40B4-BE49-F238E27FC236}">
                <a16:creationId xmlns:a16="http://schemas.microsoft.com/office/drawing/2014/main" id="{4B11F814-EE54-52CA-5123-8DE79CA27B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17696" y="1054136"/>
            <a:ext cx="384538" cy="384538"/>
          </a:xfrm>
          <a:prstGeom prst="rect">
            <a:avLst/>
          </a:prstGeom>
        </p:spPr>
      </p:pic>
      <p:pic>
        <p:nvPicPr>
          <p:cNvPr id="29" name="Graphic 28" descr="Badge 4 outline">
            <a:extLst>
              <a:ext uri="{FF2B5EF4-FFF2-40B4-BE49-F238E27FC236}">
                <a16:creationId xmlns:a16="http://schemas.microsoft.com/office/drawing/2014/main" id="{9CA97758-C15D-E3ED-544A-8FFDCB8925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550562" y="3627634"/>
            <a:ext cx="413089" cy="41308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FA4EDF3-46B2-EC09-D22D-93C475B1A582}"/>
              </a:ext>
            </a:extLst>
          </p:cNvPr>
          <p:cNvSpPr/>
          <p:nvPr/>
        </p:nvSpPr>
        <p:spPr>
          <a:xfrm>
            <a:off x="5566" y="2473661"/>
            <a:ext cx="29506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 w="0"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Today, 87% of </a:t>
            </a:r>
            <a:r>
              <a:rPr lang="en-US" sz="1600" dirty="0">
                <a:ln w="0"/>
                <a:latin typeface="Toyota Type" panose="020B0602020202020204" pitchFamily="34" charset="0"/>
                <a:cs typeface="Toyota Type" panose="020B0602020202020204" pitchFamily="34" charset="0"/>
              </a:rPr>
              <a:t>o</a:t>
            </a:r>
            <a:r>
              <a:rPr kumimoji="0" lang="en-US" sz="1600" i="0" u="none" strike="noStrike" kern="1200" cap="none" spc="0" normalizeH="0" baseline="0" noProof="0" dirty="0">
                <a:ln w="0"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il consumed is </a:t>
            </a:r>
            <a:r>
              <a:rPr lang="en-US" sz="1600" dirty="0">
                <a:ln w="0"/>
                <a:latin typeface="Toyota Type" panose="020B0602020202020204" pitchFamily="34" charset="0"/>
                <a:cs typeface="Toyota Type" panose="020B0602020202020204" pitchFamily="34" charset="0"/>
              </a:rPr>
              <a:t>imported</a:t>
            </a:r>
            <a:r>
              <a:rPr kumimoji="0" lang="en-US" sz="1600" i="0" u="none" strike="noStrike" kern="1200" cap="none" spc="0" normalizeH="0" baseline="0" noProof="0" dirty="0">
                <a:ln w="0"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. Fossil fuel import bill to triple by 2040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BD7C0A-25DE-3999-8D86-75169F27FEF7}"/>
              </a:ext>
            </a:extLst>
          </p:cNvPr>
          <p:cNvSpPr/>
          <p:nvPr/>
        </p:nvSpPr>
        <p:spPr>
          <a:xfrm>
            <a:off x="3069168" y="4911918"/>
            <a:ext cx="29506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 w="0"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India’s oil demand to rise by 4 MB/day &amp; Energy use in cars to quadruple by 2040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334AFD-24F5-0D29-33A5-5BD90D980AA7}"/>
              </a:ext>
            </a:extLst>
          </p:cNvPr>
          <p:cNvSpPr txBox="1"/>
          <p:nvPr/>
        </p:nvSpPr>
        <p:spPr>
          <a:xfrm>
            <a:off x="9187054" y="4882241"/>
            <a:ext cx="29557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oyota Type" panose="020B0602020202020204" pitchFamily="34" charset="0"/>
                <a:cs typeface="Toyota Type" panose="020B0602020202020204" pitchFamily="34" charset="0"/>
              </a:rPr>
              <a:t>40% of increase in CO</a:t>
            </a:r>
            <a:r>
              <a:rPr lang="en-US" sz="1600" baseline="-25000" dirty="0">
                <a:latin typeface="Toyota Type" panose="020B0602020202020204" pitchFamily="34" charset="0"/>
                <a:cs typeface="Toyota Type" panose="020B0602020202020204" pitchFamily="34" charset="0"/>
              </a:rPr>
              <a:t>2</a:t>
            </a:r>
            <a:r>
              <a:rPr lang="en-US" sz="1600" dirty="0">
                <a:latin typeface="Toyota Type" panose="020B0602020202020204" pitchFamily="34" charset="0"/>
                <a:cs typeface="Toyota Type" panose="020B0602020202020204" pitchFamily="34" charset="0"/>
              </a:rPr>
              <a:t> emissions in total transport sector to come from Cars.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262F25-1DE4-D4ED-20CF-600C71CDE0B8}"/>
              </a:ext>
            </a:extLst>
          </p:cNvPr>
          <p:cNvSpPr txBox="1"/>
          <p:nvPr/>
        </p:nvSpPr>
        <p:spPr>
          <a:xfrm>
            <a:off x="3153" y="5899274"/>
            <a:ext cx="12192000" cy="851091"/>
          </a:xfrm>
          <a:prstGeom prst="rect">
            <a:avLst/>
          </a:prstGeom>
          <a:solidFill>
            <a:srgbClr val="0070C0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oyota Type"/>
                <a:ea typeface="+mn-ea"/>
                <a:cs typeface="+mn-cs"/>
              </a:rPr>
              <a:t>India will require multiple energy pathway to achieve </a:t>
            </a:r>
            <a:r>
              <a:rPr lang="en-US" sz="2400" b="1" dirty="0">
                <a:solidFill>
                  <a:srgbClr val="FFFFFF"/>
                </a:solidFill>
                <a:latin typeface="Toyota Type"/>
              </a:rPr>
              <a:t>its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oyota Type"/>
                <a:ea typeface="+mn-ea"/>
                <a:cs typeface="+mn-cs"/>
              </a:rPr>
              <a:t> economic and environmental goals </a:t>
            </a:r>
            <a:r>
              <a:rPr lang="en-US" sz="2400" b="1" dirty="0">
                <a:solidFill>
                  <a:srgbClr val="FFFFFF"/>
                </a:solidFill>
                <a:latin typeface="Toyota Type"/>
              </a:rPr>
              <a:t>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oyota Type"/>
                <a:ea typeface="+mn-ea"/>
                <a:cs typeface="+mn-cs"/>
              </a:rPr>
              <a:t>t both speed and scale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44897E-14CA-BF08-7AF0-5A2C2ABDC20A}"/>
              </a:ext>
            </a:extLst>
          </p:cNvPr>
          <p:cNvCxnSpPr>
            <a:cxnSpLocks/>
            <a:stCxn id="5" idx="1"/>
            <a:endCxn id="5" idx="3"/>
          </p:cNvCxnSpPr>
          <p:nvPr/>
        </p:nvCxnSpPr>
        <p:spPr>
          <a:xfrm>
            <a:off x="145774" y="839709"/>
            <a:ext cx="119004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01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4B6BB3-3684-F5C3-AACE-F9524E0A5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448" y="1809806"/>
            <a:ext cx="6246077" cy="3690864"/>
          </a:xfrm>
          <a:prstGeom prst="rect">
            <a:avLst/>
          </a:prstGeom>
        </p:spPr>
      </p:pic>
      <p:sp>
        <p:nvSpPr>
          <p:cNvPr id="5" name="正方形/長方形 30">
            <a:extLst>
              <a:ext uri="{FF2B5EF4-FFF2-40B4-BE49-F238E27FC236}">
                <a16:creationId xmlns:a16="http://schemas.microsoft.com/office/drawing/2014/main" id="{7091995B-9F31-43E3-38B1-8ADC48B54F4F}"/>
              </a:ext>
            </a:extLst>
          </p:cNvPr>
          <p:cNvSpPr/>
          <p:nvPr/>
        </p:nvSpPr>
        <p:spPr>
          <a:xfrm>
            <a:off x="2365860" y="1157597"/>
            <a:ext cx="7417315" cy="4801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29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游ゴシック" panose="020B0400000000000000" pitchFamily="34" charset="-128"/>
                <a:cs typeface="+mn-cs"/>
              </a:rPr>
              <a:t>Tech is a means to an end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A32B8A-1911-7468-10B8-A08FBB564A48}"/>
              </a:ext>
            </a:extLst>
          </p:cNvPr>
          <p:cNvGrpSpPr/>
          <p:nvPr/>
        </p:nvGrpSpPr>
        <p:grpSpPr>
          <a:xfrm>
            <a:off x="80602" y="1850665"/>
            <a:ext cx="4828450" cy="3609145"/>
            <a:chOff x="80602" y="1850665"/>
            <a:chExt cx="4828450" cy="360914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970D94-6140-9537-464A-F97736538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602" y="1850665"/>
              <a:ext cx="4828450" cy="3609145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A1EB0BA-9ACE-CDCA-4676-61DB497D616F}"/>
                </a:ext>
              </a:extLst>
            </p:cNvPr>
            <p:cNvSpPr/>
            <p:nvPr/>
          </p:nvSpPr>
          <p:spPr>
            <a:xfrm>
              <a:off x="204063" y="4277033"/>
              <a:ext cx="475396" cy="29496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F027BC4-BAB2-863A-A960-F8FDA8AD02A0}"/>
              </a:ext>
            </a:extLst>
          </p:cNvPr>
          <p:cNvSpPr/>
          <p:nvPr/>
        </p:nvSpPr>
        <p:spPr>
          <a:xfrm>
            <a:off x="0" y="5899077"/>
            <a:ext cx="12191999" cy="86602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Tech choice should be based on each country’s unique requirement, its strength, energy mix, infra-readiness &amp; consumer acceptance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BD65B8E8-5631-92EE-2A31-4DEA1BEDC450}"/>
              </a:ext>
            </a:extLst>
          </p:cNvPr>
          <p:cNvSpPr txBox="1">
            <a:spLocks/>
          </p:cNvSpPr>
          <p:nvPr/>
        </p:nvSpPr>
        <p:spPr>
          <a:xfrm>
            <a:off x="145774" y="240403"/>
            <a:ext cx="11900452" cy="11986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Toyota Type"/>
                <a:ea typeface="+mj-ea"/>
                <a:cs typeface="+mj-cs"/>
              </a:rPr>
              <a:t>Multi Pathway towards Sustainable Mobility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C0D269F-A61B-5F4A-5B86-0369F5270512}"/>
              </a:ext>
            </a:extLst>
          </p:cNvPr>
          <p:cNvCxnSpPr>
            <a:cxnSpLocks/>
          </p:cNvCxnSpPr>
          <p:nvPr/>
        </p:nvCxnSpPr>
        <p:spPr>
          <a:xfrm>
            <a:off x="145774" y="869205"/>
            <a:ext cx="119004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452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20AD4-480F-FC46-31AB-A29DC1012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E749D4B-5880-06C7-895A-1ABAFD396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646" y="1866848"/>
            <a:ext cx="1903777" cy="921183"/>
          </a:xfrm>
          <a:prstGeom prst="rect">
            <a:avLst/>
          </a:prstGeom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138187BF-3605-56A2-D6F4-FAF15F698307}"/>
              </a:ext>
            </a:extLst>
          </p:cNvPr>
          <p:cNvSpPr txBox="1"/>
          <p:nvPr/>
        </p:nvSpPr>
        <p:spPr>
          <a:xfrm>
            <a:off x="0" y="5742011"/>
            <a:ext cx="12200189" cy="889301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400" b="1"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Ethanol is bringing sustainable transition across the world, esp. </a:t>
            </a:r>
            <a:r>
              <a:rPr lang="pt-BR" dirty="0">
                <a:latin typeface="Toyota Type" panose="020B0602020202020204" pitchFamily="34" charset="0"/>
                <a:cs typeface="Toyota Type" panose="020B0602020202020204" pitchFamily="34" charset="0"/>
              </a:rPr>
              <a:t>i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n Global South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40CBA99-8D53-71B9-B3A4-94AF5A3B91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8749" t="5749" r="7975" b="11221"/>
          <a:stretch/>
        </p:blipFill>
        <p:spPr>
          <a:xfrm>
            <a:off x="131781" y="1172667"/>
            <a:ext cx="5797455" cy="3841764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0B6BDEC9-00B6-D302-24E4-6DC039E0BE8E}"/>
              </a:ext>
            </a:extLst>
          </p:cNvPr>
          <p:cNvSpPr txBox="1"/>
          <p:nvPr/>
        </p:nvSpPr>
        <p:spPr>
          <a:xfrm>
            <a:off x="125580" y="5179145"/>
            <a:ext cx="5809856" cy="276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Ethanol</a:t>
            </a:r>
            <a:r>
              <a:rPr lang="en-US" b="1" dirty="0">
                <a:latin typeface="Toyota Type" panose="020B0602020202020204" pitchFamily="34" charset="0"/>
                <a:cs typeface="Toyota Type" panose="020B0602020202020204" pitchFamily="34" charset="0"/>
              </a:rPr>
              <a:t> is a c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arbon</a:t>
            </a:r>
            <a:r>
              <a:rPr lang="en-US" b="1" dirty="0">
                <a:latin typeface="Toyota Type" panose="020B0602020202020204" pitchFamily="34" charset="0"/>
                <a:cs typeface="Toyota Type" panose="020B0602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neutral </a:t>
            </a:r>
            <a:r>
              <a:rPr lang="en-US" b="1" dirty="0">
                <a:latin typeface="Toyota Type" panose="020B0602020202020204" pitchFamily="34" charset="0"/>
                <a:cs typeface="Toyota Type" panose="020B0602020202020204" pitchFamily="34" charset="0"/>
              </a:rPr>
              <a:t>fuel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399020-3AB4-B119-EA5E-7C5C70103494}"/>
              </a:ext>
            </a:extLst>
          </p:cNvPr>
          <p:cNvSpPr txBox="1"/>
          <p:nvPr/>
        </p:nvSpPr>
        <p:spPr>
          <a:xfrm>
            <a:off x="6123617" y="1161363"/>
            <a:ext cx="1903777" cy="468628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400" dirty="0">
                <a:latin typeface="Toyota Type" panose="020B0602020202020204" pitchFamily="34" charset="0"/>
                <a:cs typeface="Toyota Type" panose="020B0602020202020204" pitchFamily="34" charset="0"/>
              </a:rPr>
              <a:t>Improvement of Air Quality </a:t>
            </a:r>
            <a:endParaRPr lang="en-IN" sz="1400" dirty="0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2F4EBB-793B-3FA6-D12C-72742CB1CB39}"/>
              </a:ext>
            </a:extLst>
          </p:cNvPr>
          <p:cNvSpPr txBox="1"/>
          <p:nvPr/>
        </p:nvSpPr>
        <p:spPr>
          <a:xfrm>
            <a:off x="9987607" y="1161361"/>
            <a:ext cx="2154947" cy="468632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400" dirty="0">
                <a:latin typeface="Toyota Type" panose="020B0602020202020204" pitchFamily="34" charset="0"/>
                <a:cs typeface="Toyota Type" panose="020B0602020202020204" pitchFamily="34" charset="0"/>
              </a:rPr>
              <a:t>Transition away from reliance on Fossil Fuel</a:t>
            </a:r>
            <a:endParaRPr lang="en-IN" sz="1400" dirty="0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2CA010-96A2-E229-DBFB-360CDDCEE8B8}"/>
              </a:ext>
            </a:extLst>
          </p:cNvPr>
          <p:cNvSpPr txBox="1"/>
          <p:nvPr/>
        </p:nvSpPr>
        <p:spPr>
          <a:xfrm>
            <a:off x="6145770" y="3143108"/>
            <a:ext cx="1615567" cy="468627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400" dirty="0">
                <a:latin typeface="Toyota Type" panose="020B0602020202020204" pitchFamily="34" charset="0"/>
                <a:cs typeface="Toyota Type" panose="020B0602020202020204" pitchFamily="34" charset="0"/>
              </a:rPr>
              <a:t>Trade &amp; Geo-Politics</a:t>
            </a:r>
            <a:endParaRPr lang="en-IN" sz="1400" dirty="0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061A08-43E3-C996-BDD7-2492DB3F501C}"/>
              </a:ext>
            </a:extLst>
          </p:cNvPr>
          <p:cNvSpPr txBox="1"/>
          <p:nvPr/>
        </p:nvSpPr>
        <p:spPr>
          <a:xfrm>
            <a:off x="7844600" y="3143108"/>
            <a:ext cx="2110094" cy="468627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400" dirty="0">
                <a:latin typeface="Toyota Type" panose="020B0602020202020204" pitchFamily="34" charset="0"/>
                <a:cs typeface="Toyota Type" panose="020B0602020202020204" pitchFamily="34" charset="0"/>
              </a:rPr>
              <a:t>Increase Farmers Income/Employment</a:t>
            </a:r>
            <a:endParaRPr lang="en-IN" sz="1400" dirty="0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E74D4D-5D88-3DB4-A8E2-E46A106EF980}"/>
              </a:ext>
            </a:extLst>
          </p:cNvPr>
          <p:cNvSpPr txBox="1"/>
          <p:nvPr/>
        </p:nvSpPr>
        <p:spPr>
          <a:xfrm>
            <a:off x="10004891" y="3138239"/>
            <a:ext cx="2110094" cy="466844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400" dirty="0">
                <a:latin typeface="Toyota Type" panose="020B0602020202020204" pitchFamily="34" charset="0"/>
                <a:cs typeface="Toyota Type" panose="020B0602020202020204" pitchFamily="34" charset="0"/>
              </a:rPr>
              <a:t>Utilization of Existing Infrastructure </a:t>
            </a:r>
            <a:endParaRPr lang="en-IN" sz="1400" dirty="0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547B185-05BA-6723-138A-40E8B93070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7169" y="1910166"/>
            <a:ext cx="1158327" cy="8216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B37B6E1-B117-41A5-0844-40779242CA3D}"/>
              </a:ext>
            </a:extLst>
          </p:cNvPr>
          <p:cNvSpPr txBox="1"/>
          <p:nvPr/>
        </p:nvSpPr>
        <p:spPr>
          <a:xfrm>
            <a:off x="8050916" y="1161363"/>
            <a:ext cx="1903777" cy="468628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400" dirty="0">
                <a:latin typeface="Toyota Type" panose="020B0602020202020204" pitchFamily="34" charset="0"/>
                <a:cs typeface="Toyota Type" panose="020B0602020202020204" pitchFamily="34" charset="0"/>
              </a:rPr>
              <a:t>Reduction of GHG Emissions</a:t>
            </a:r>
            <a:endParaRPr lang="en-IN" sz="1400" dirty="0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pic>
        <p:nvPicPr>
          <p:cNvPr id="23" name="Picture 4" descr="Biofuels vs Fossil Fuels: Which is More Sustainable? -">
            <a:extLst>
              <a:ext uri="{FF2B5EF4-FFF2-40B4-BE49-F238E27FC236}">
                <a16:creationId xmlns:a16="http://schemas.microsoft.com/office/drawing/2014/main" id="{24D8BF3D-6518-6CC6-269C-45E7476536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67" b="90667" l="2530" r="96290">
                        <a14:foregroundMark x1="9106" y1="49867" x2="13153" y2="80533"/>
                        <a14:foregroundMark x1="13153" y1="80533" x2="29174" y2="81333"/>
                        <a14:foregroundMark x1="29174" y1="81333" x2="33558" y2="56267"/>
                        <a14:foregroundMark x1="33558" y1="56267" x2="33558" y2="53067"/>
                        <a14:foregroundMark x1="6577" y1="43467" x2="5902" y2="88000"/>
                        <a14:foregroundMark x1="5902" y1="88000" x2="2530" y2="90933"/>
                        <a14:foregroundMark x1="22260" y1="56000" x2="24789" y2="86933"/>
                        <a14:foregroundMark x1="26138" y1="58133" x2="22934" y2="88800"/>
                        <a14:foregroundMark x1="18718" y1="54667" x2="24958" y2="66933"/>
                        <a14:foregroundMark x1="24958" y1="66933" x2="24958" y2="66933"/>
                        <a14:foregroundMark x1="16695" y1="56800" x2="28331" y2="51733"/>
                        <a14:foregroundMark x1="28331" y1="51733" x2="33558" y2="56000"/>
                        <a14:foregroundMark x1="22766" y1="53867" x2="13491" y2="52000"/>
                        <a14:foregroundMark x1="13491" y1="52000" x2="10455" y2="48267"/>
                        <a14:foregroundMark x1="75548" y1="77333" x2="71838" y2="64267"/>
                        <a14:foregroundMark x1="71838" y1="64267" x2="72513" y2="58400"/>
                        <a14:foregroundMark x1="67454" y1="74400" x2="79258" y2="59467"/>
                        <a14:foregroundMark x1="65261" y1="66667" x2="84148" y2="58400"/>
                        <a14:foregroundMark x1="71501" y1="23200" x2="81282" y2="19733"/>
                        <a14:foregroundMark x1="78583" y1="17867" x2="71164" y2="23200"/>
                        <a14:foregroundMark x1="62057" y1="85867" x2="75885" y2="69867"/>
                        <a14:foregroundMark x1="75885" y1="69867" x2="87858" y2="70667"/>
                        <a14:foregroundMark x1="87858" y1="70667" x2="96290" y2="85867"/>
                        <a14:foregroundMark x1="18718" y1="49600" x2="25295" y2="53067"/>
                        <a14:backgroundMark x1="19562" y1="37067" x2="31029" y2="39733"/>
                        <a14:backgroundMark x1="13153" y1="36000" x2="22260" y2="39200"/>
                        <a14:backgroundMark x1="22260" y1="39200" x2="17875" y2="4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19" t="11734" b="5778"/>
          <a:stretch>
            <a:fillRect/>
          </a:stretch>
        </p:blipFill>
        <p:spPr bwMode="auto">
          <a:xfrm>
            <a:off x="10004890" y="1848410"/>
            <a:ext cx="875130" cy="87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rrow: Right 23">
            <a:extLst>
              <a:ext uri="{FF2B5EF4-FFF2-40B4-BE49-F238E27FC236}">
                <a16:creationId xmlns:a16="http://schemas.microsoft.com/office/drawing/2014/main" id="{C5AD3BB1-4C4C-BFBF-A0D2-D65A662506C0}"/>
              </a:ext>
            </a:extLst>
          </p:cNvPr>
          <p:cNvSpPr/>
          <p:nvPr/>
        </p:nvSpPr>
        <p:spPr>
          <a:xfrm>
            <a:off x="10872837" y="2215563"/>
            <a:ext cx="413753" cy="25563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pic>
        <p:nvPicPr>
          <p:cNvPr id="26" name="Picture 8" descr="How biofuels can double farm incomes | Hindustan Times">
            <a:extLst>
              <a:ext uri="{FF2B5EF4-FFF2-40B4-BE49-F238E27FC236}">
                <a16:creationId xmlns:a16="http://schemas.microsoft.com/office/drawing/2014/main" id="{27CE4C31-E5BC-F32B-E3F3-85BC5F7BAE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7" b="10024"/>
          <a:stretch>
            <a:fillRect/>
          </a:stretch>
        </p:blipFill>
        <p:spPr bwMode="auto">
          <a:xfrm>
            <a:off x="7964958" y="3697358"/>
            <a:ext cx="1937113" cy="105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E2D9873-AEB6-A394-69E5-D48810BDC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267" r="-1" b="11787"/>
          <a:stretch>
            <a:fillRect/>
          </a:stretch>
        </p:blipFill>
        <p:spPr>
          <a:xfrm>
            <a:off x="10033597" y="3693809"/>
            <a:ext cx="2052681" cy="1031587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CBA988AF-5E0B-DB3B-5F4A-7460F8A71802}"/>
              </a:ext>
            </a:extLst>
          </p:cNvPr>
          <p:cNvSpPr txBox="1">
            <a:spLocks/>
          </p:cNvSpPr>
          <p:nvPr/>
        </p:nvSpPr>
        <p:spPr>
          <a:xfrm>
            <a:off x="145774" y="240403"/>
            <a:ext cx="11900452" cy="585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Toyota Type"/>
                <a:ea typeface="+mj-ea"/>
                <a:cs typeface="+mj-cs"/>
              </a:rPr>
              <a:t>Ethanol: Clean, Green</a:t>
            </a:r>
            <a:r>
              <a:rPr lang="en-US" sz="3600" b="1" dirty="0">
                <a:solidFill>
                  <a:srgbClr val="101010"/>
                </a:solidFill>
                <a:latin typeface="Toyota Type"/>
              </a:rPr>
              <a:t> </a:t>
            </a:r>
            <a:r>
              <a:rPr lang="en-US" sz="3600" b="1">
                <a:solidFill>
                  <a:srgbClr val="101010"/>
                </a:solidFill>
                <a:latin typeface="Toyota Type"/>
              </a:rPr>
              <a:t>&amp; Scalable Fuel </a:t>
            </a:r>
            <a:r>
              <a:rPr lang="en-US" sz="3600" b="1" dirty="0">
                <a:solidFill>
                  <a:srgbClr val="101010"/>
                </a:solidFill>
                <a:latin typeface="Toyota Type"/>
              </a:rPr>
              <a:t>C</a:t>
            </a:r>
            <a:r>
              <a:rPr lang="en-US" sz="3600" b="1">
                <a:solidFill>
                  <a:srgbClr val="101010"/>
                </a:solidFill>
                <a:latin typeface="Toyota Type"/>
              </a:rPr>
              <a:t>hoice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01010"/>
              </a:solidFill>
              <a:effectLst/>
              <a:uLnTx/>
              <a:uFillTx/>
              <a:latin typeface="Toyota Type"/>
              <a:ea typeface="+mj-ea"/>
              <a:cs typeface="+mj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62B8DC-DE98-6C98-D27F-C6BC2CCC7BD3}"/>
              </a:ext>
            </a:extLst>
          </p:cNvPr>
          <p:cNvCxnSpPr/>
          <p:nvPr/>
        </p:nvCxnSpPr>
        <p:spPr>
          <a:xfrm>
            <a:off x="145774" y="854457"/>
            <a:ext cx="119004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7E6F21-EC9C-CE92-1930-B7E353E9F8CB}"/>
              </a:ext>
            </a:extLst>
          </p:cNvPr>
          <p:cNvCxnSpPr>
            <a:cxnSpLocks/>
          </p:cNvCxnSpPr>
          <p:nvPr/>
        </p:nvCxnSpPr>
        <p:spPr>
          <a:xfrm flipH="1">
            <a:off x="6057362" y="953969"/>
            <a:ext cx="11022" cy="46455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4" descr="Biofuels vs Fossil Fuels: Which is More Sustainable? -">
            <a:extLst>
              <a:ext uri="{FF2B5EF4-FFF2-40B4-BE49-F238E27FC236}">
                <a16:creationId xmlns:a16="http://schemas.microsoft.com/office/drawing/2014/main" id="{FEF50C67-7615-C34B-9C52-CDA8F8BD3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67" b="90667" l="2530" r="96290">
                        <a14:foregroundMark x1="9106" y1="49867" x2="13153" y2="80533"/>
                        <a14:foregroundMark x1="13153" y1="80533" x2="29174" y2="81333"/>
                        <a14:foregroundMark x1="29174" y1="81333" x2="33558" y2="56267"/>
                        <a14:foregroundMark x1="33558" y1="56267" x2="33558" y2="53067"/>
                        <a14:foregroundMark x1="6577" y1="43467" x2="5902" y2="88000"/>
                        <a14:foregroundMark x1="5902" y1="88000" x2="2530" y2="90933"/>
                        <a14:foregroundMark x1="22260" y1="56000" x2="24789" y2="86933"/>
                        <a14:foregroundMark x1="26138" y1="58133" x2="22934" y2="88800"/>
                        <a14:foregroundMark x1="18718" y1="54667" x2="24958" y2="66933"/>
                        <a14:foregroundMark x1="24958" y1="66933" x2="24958" y2="66933"/>
                        <a14:foregroundMark x1="16695" y1="56800" x2="28331" y2="51733"/>
                        <a14:foregroundMark x1="28331" y1="51733" x2="33558" y2="56000"/>
                        <a14:foregroundMark x1="22766" y1="53867" x2="13491" y2="52000"/>
                        <a14:foregroundMark x1="13491" y1="52000" x2="10455" y2="48267"/>
                        <a14:foregroundMark x1="75548" y1="77333" x2="71838" y2="64267"/>
                        <a14:foregroundMark x1="71838" y1="64267" x2="72513" y2="58400"/>
                        <a14:foregroundMark x1="67454" y1="74400" x2="79258" y2="59467"/>
                        <a14:foregroundMark x1="65261" y1="66667" x2="84148" y2="58400"/>
                        <a14:foregroundMark x1="71501" y1="23200" x2="81282" y2="19733"/>
                        <a14:foregroundMark x1="78583" y1="17867" x2="71164" y2="23200"/>
                        <a14:foregroundMark x1="62057" y1="85867" x2="75885" y2="69867"/>
                        <a14:foregroundMark x1="75885" y1="69867" x2="87858" y2="70667"/>
                        <a14:foregroundMark x1="87858" y1="70667" x2="96290" y2="85867"/>
                        <a14:foregroundMark x1="18718" y1="49600" x2="25295" y2="53067"/>
                        <a14:backgroundMark x1="19562" y1="37067" x2="31029" y2="39733"/>
                        <a14:backgroundMark x1="13153" y1="36000" x2="22260" y2="39200"/>
                        <a14:backgroundMark x1="22260" y1="39200" x2="17875" y2="4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422" r="59893" b="5911"/>
          <a:stretch>
            <a:fillRect/>
          </a:stretch>
        </p:blipFill>
        <p:spPr bwMode="auto">
          <a:xfrm>
            <a:off x="11305444" y="1992869"/>
            <a:ext cx="762037" cy="70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11A625-C3B1-E46D-F925-44C289CECB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12123" y="3688234"/>
            <a:ext cx="1688738" cy="103031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B634E5-ACF9-F1BD-AA7B-7247123670EC}"/>
              </a:ext>
            </a:extLst>
          </p:cNvPr>
          <p:cNvSpPr/>
          <p:nvPr/>
        </p:nvSpPr>
        <p:spPr>
          <a:xfrm>
            <a:off x="145774" y="4999702"/>
            <a:ext cx="5811999" cy="5957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Ethanol is a carbon neutral fuel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9464CD-5F18-3639-D241-E2520E60152C}"/>
              </a:ext>
            </a:extLst>
          </p:cNvPr>
          <p:cNvSpPr/>
          <p:nvPr/>
        </p:nvSpPr>
        <p:spPr>
          <a:xfrm>
            <a:off x="6242984" y="4994297"/>
            <a:ext cx="5811999" cy="5957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Ethanol has huge benefits beyond CO2 reduction</a:t>
            </a:r>
          </a:p>
        </p:txBody>
      </p:sp>
    </p:spTree>
    <p:extLst>
      <p:ext uri="{BB962C8B-B14F-4D97-AF65-F5344CB8AC3E}">
        <p14:creationId xmlns:p14="http://schemas.microsoft.com/office/powerpoint/2010/main" val="3445593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6F523-1A7E-4741-B9E4-01FBA291F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Box 154">
            <a:extLst>
              <a:ext uri="{FF2B5EF4-FFF2-40B4-BE49-F238E27FC236}">
                <a16:creationId xmlns:a16="http://schemas.microsoft.com/office/drawing/2014/main" id="{9EA549FD-58E3-1F8A-95CF-BFFF1BA5529C}"/>
              </a:ext>
            </a:extLst>
          </p:cNvPr>
          <p:cNvSpPr txBox="1"/>
          <p:nvPr/>
        </p:nvSpPr>
        <p:spPr>
          <a:xfrm>
            <a:off x="0" y="5742011"/>
            <a:ext cx="12200189" cy="889301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400" b="1"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Ethanol has emerged as a major indigenous green energy pathway which holds huge </a:t>
            </a:r>
            <a:r>
              <a:rPr lang="en-US" dirty="0">
                <a:latin typeface="Toyota Type" panose="020B0602020202020204" pitchFamily="34" charset="0"/>
                <a:cs typeface="Toyota Type" panose="020B0602020202020204" pitchFamily="34" charset="0"/>
              </a:rPr>
              <a:t>future potential for growing economies like India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607DA492-4A8C-FD92-C0B3-17644B45172E}"/>
              </a:ext>
            </a:extLst>
          </p:cNvPr>
          <p:cNvSpPr txBox="1">
            <a:spLocks/>
          </p:cNvSpPr>
          <p:nvPr/>
        </p:nvSpPr>
        <p:spPr>
          <a:xfrm>
            <a:off x="145774" y="240403"/>
            <a:ext cx="11900452" cy="585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Ethanol: </a:t>
            </a:r>
            <a:r>
              <a:rPr lang="en-US" sz="3200" b="1" dirty="0">
                <a:latin typeface="Toyota Type" panose="020B0602020202020204" pitchFamily="34" charset="0"/>
                <a:cs typeface="Toyota Type" panose="020B0602020202020204" pitchFamily="34" charset="0"/>
              </a:rPr>
              <a:t>Scaling worldwide &amp; India emerging as a leader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01010"/>
              </a:solidFill>
              <a:effectLst/>
              <a:uLnTx/>
              <a:uFillTx/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8EA86D-C19E-9A10-CC70-DEEE3CBCA33B}"/>
              </a:ext>
            </a:extLst>
          </p:cNvPr>
          <p:cNvCxnSpPr/>
          <p:nvPr/>
        </p:nvCxnSpPr>
        <p:spPr>
          <a:xfrm>
            <a:off x="145774" y="839709"/>
            <a:ext cx="119004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A4794A8-795D-F1C5-AD51-0C401C155703}"/>
              </a:ext>
            </a:extLst>
          </p:cNvPr>
          <p:cNvCxnSpPr>
            <a:cxnSpLocks/>
          </p:cNvCxnSpPr>
          <p:nvPr/>
        </p:nvCxnSpPr>
        <p:spPr>
          <a:xfrm flipH="1">
            <a:off x="6057362" y="953969"/>
            <a:ext cx="11022" cy="46455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テキスト ボックス 95">
            <a:extLst>
              <a:ext uri="{FF2B5EF4-FFF2-40B4-BE49-F238E27FC236}">
                <a16:creationId xmlns:a16="http://schemas.microsoft.com/office/drawing/2014/main" id="{5E4400C7-F56C-CE27-177F-073DACA2FCAA}"/>
              </a:ext>
            </a:extLst>
          </p:cNvPr>
          <p:cNvSpPr txBox="1"/>
          <p:nvPr/>
        </p:nvSpPr>
        <p:spPr>
          <a:xfrm>
            <a:off x="106228" y="939109"/>
            <a:ext cx="5862567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oyota Type" panose="020B0602020202020204" pitchFamily="34" charset="0"/>
                <a:ea typeface="游ゴシック" panose="020B0400000000000000" pitchFamily="34" charset="-128"/>
                <a:cs typeface="Toyota Type" panose="020B0602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chemeClr val="tx1"/>
                </a:solidFill>
              </a:rPr>
              <a:t>Global Ethanol Fuel Production (2024) </a:t>
            </a:r>
            <a:endParaRPr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23B710-2E86-0D48-1BBA-BEF8DD2896FB}"/>
              </a:ext>
            </a:extLst>
          </p:cNvPr>
          <p:cNvGrpSpPr/>
          <p:nvPr/>
        </p:nvGrpSpPr>
        <p:grpSpPr>
          <a:xfrm>
            <a:off x="0" y="1403409"/>
            <a:ext cx="4157750" cy="3688278"/>
            <a:chOff x="37178" y="1362197"/>
            <a:chExt cx="4157750" cy="368827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56DED53-8AA3-323C-8DF9-AD1D2063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11810"/>
            <a:stretch>
              <a:fillRect/>
            </a:stretch>
          </p:blipFill>
          <p:spPr>
            <a:xfrm>
              <a:off x="37178" y="1362197"/>
              <a:ext cx="3796043" cy="3688278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BF55F6-5925-22E7-42ED-0A295A9F1858}"/>
                </a:ext>
              </a:extLst>
            </p:cNvPr>
            <p:cNvSpPr/>
            <p:nvPr/>
          </p:nvSpPr>
          <p:spPr>
            <a:xfrm>
              <a:off x="3516198" y="4355184"/>
              <a:ext cx="678730" cy="4275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6B3F761-5C08-CE51-0152-F403437DC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968703"/>
              </p:ext>
            </p:extLst>
          </p:nvPr>
        </p:nvGraphicFramePr>
        <p:xfrm>
          <a:off x="8205719" y="1677746"/>
          <a:ext cx="1918112" cy="14000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8112">
                  <a:extLst>
                    <a:ext uri="{9D8B030D-6E8A-4147-A177-3AD203B41FA5}">
                      <a16:colId xmlns:a16="http://schemas.microsoft.com/office/drawing/2014/main" val="1488279820"/>
                    </a:ext>
                  </a:extLst>
                </a:gridCol>
              </a:tblGrid>
              <a:tr h="818095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26 MMT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221170"/>
                  </a:ext>
                </a:extLst>
              </a:tr>
              <a:tr h="58199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Crude Substituted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267803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A911209E-48E5-DE29-5A6E-C0A80F009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751722"/>
              </p:ext>
            </p:extLst>
          </p:nvPr>
        </p:nvGraphicFramePr>
        <p:xfrm>
          <a:off x="10171614" y="1674810"/>
          <a:ext cx="1874612" cy="13991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4612">
                  <a:extLst>
                    <a:ext uri="{9D8B030D-6E8A-4147-A177-3AD203B41FA5}">
                      <a16:colId xmlns:a16="http://schemas.microsoft.com/office/drawing/2014/main" val="1547043136"/>
                    </a:ext>
                  </a:extLst>
                </a:gridCol>
              </a:tblGrid>
              <a:tr h="81639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79 MMT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495406"/>
                  </a:ext>
                </a:extLst>
              </a:tr>
              <a:tr h="58273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CO</a:t>
                      </a:r>
                      <a:r>
                        <a:rPr lang="en-US" sz="1800" b="1" baseline="-25000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2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 Reduced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69201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829298B8-2F18-3347-FF52-63955E74E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192825"/>
              </p:ext>
            </p:extLst>
          </p:nvPr>
        </p:nvGraphicFramePr>
        <p:xfrm>
          <a:off x="8211855" y="3354270"/>
          <a:ext cx="1911976" cy="13968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1976">
                  <a:extLst>
                    <a:ext uri="{9D8B030D-6E8A-4147-A177-3AD203B41FA5}">
                      <a16:colId xmlns:a16="http://schemas.microsoft.com/office/drawing/2014/main" val="2363244055"/>
                    </a:ext>
                  </a:extLst>
                </a:gridCol>
              </a:tblGrid>
              <a:tr h="66201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1.55 Lac Cr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614852"/>
                  </a:ext>
                </a:extLst>
              </a:tr>
              <a:tr h="73482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Forex Saved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117470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768ACEB8-F486-C05C-DA33-6E93273F3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780281"/>
              </p:ext>
            </p:extLst>
          </p:nvPr>
        </p:nvGraphicFramePr>
        <p:xfrm>
          <a:off x="6260297" y="3344378"/>
          <a:ext cx="1903776" cy="14116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3776">
                  <a:extLst>
                    <a:ext uri="{9D8B030D-6E8A-4147-A177-3AD203B41FA5}">
                      <a16:colId xmlns:a16="http://schemas.microsoft.com/office/drawing/2014/main" val="2154580992"/>
                    </a:ext>
                  </a:extLst>
                </a:gridCol>
              </a:tblGrid>
              <a:tr h="68086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4X+ </a:t>
                      </a:r>
                    </a:p>
                    <a:p>
                      <a:pPr algn="ctr"/>
                      <a:r>
                        <a:rPr lang="en-US" sz="1100" b="0" i="1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(2X In just last 4 Yrs)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364090"/>
                  </a:ext>
                </a:extLst>
              </a:tr>
              <a:tr h="72587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Production Capacity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675955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3C363F20-3A40-F47D-011E-32FBAA039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893100"/>
              </p:ext>
            </p:extLst>
          </p:nvPr>
        </p:nvGraphicFramePr>
        <p:xfrm>
          <a:off x="6260297" y="1674811"/>
          <a:ext cx="1903776" cy="1406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3776">
                  <a:extLst>
                    <a:ext uri="{9D8B030D-6E8A-4147-A177-3AD203B41FA5}">
                      <a16:colId xmlns:a16="http://schemas.microsoft.com/office/drawing/2014/main" val="1547043136"/>
                    </a:ext>
                  </a:extLst>
                </a:gridCol>
              </a:tblGrid>
              <a:tr h="79482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13X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Toyota Type" panose="020B0602020202020204" pitchFamily="34" charset="0"/>
                        <a:cs typeface="Toyota Type" panose="020B0602020202020204" pitchFamily="34" charset="0"/>
                      </a:endParaRPr>
                    </a:p>
                    <a:p>
                      <a:pPr algn="ctr"/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(From 1.5% to 20%)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495406"/>
                  </a:ext>
                </a:extLst>
              </a:tr>
              <a:tr h="61191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Blending 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69201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E7E69F00-ADDC-EAE6-1300-BC592AADE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86791"/>
              </p:ext>
            </p:extLst>
          </p:nvPr>
        </p:nvGraphicFramePr>
        <p:xfrm>
          <a:off x="10171614" y="3351032"/>
          <a:ext cx="1874612" cy="13538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4612">
                  <a:extLst>
                    <a:ext uri="{9D8B030D-6E8A-4147-A177-3AD203B41FA5}">
                      <a16:colId xmlns:a16="http://schemas.microsoft.com/office/drawing/2014/main" val="2154580992"/>
                    </a:ext>
                  </a:extLst>
                </a:gridCol>
              </a:tblGrid>
              <a:tr h="67421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1.36 Lac Cr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364090"/>
                  </a:ext>
                </a:extLst>
              </a:tr>
              <a:tr h="67967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Farmers’ Remuneration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675955"/>
                  </a:ext>
                </a:extLst>
              </a:tr>
            </a:tbl>
          </a:graphicData>
        </a:graphic>
      </p:graphicFrame>
      <p:sp>
        <p:nvSpPr>
          <p:cNvPr id="33" name="テキスト ボックス 95">
            <a:extLst>
              <a:ext uri="{FF2B5EF4-FFF2-40B4-BE49-F238E27FC236}">
                <a16:creationId xmlns:a16="http://schemas.microsoft.com/office/drawing/2014/main" id="{41D6C1FF-D60B-6426-2BBE-A2AB655F4B90}"/>
              </a:ext>
            </a:extLst>
          </p:cNvPr>
          <p:cNvSpPr txBox="1"/>
          <p:nvPr/>
        </p:nvSpPr>
        <p:spPr>
          <a:xfrm>
            <a:off x="6329433" y="949348"/>
            <a:ext cx="5862567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oyota Type" panose="020B0602020202020204" pitchFamily="34" charset="0"/>
                <a:ea typeface="游ゴシック" panose="020B0400000000000000" pitchFamily="34" charset="-128"/>
                <a:cs typeface="Toyota Type" panose="020B0602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chemeClr val="tx1"/>
                </a:solidFill>
              </a:rPr>
              <a:t>India: Outcomes of Ethanol Blending Program</a:t>
            </a:r>
            <a:endParaRPr lang="ja-JP" altLang="en-US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0E0DFC-472D-1408-14DE-8D95B35E2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806" y="1248992"/>
            <a:ext cx="2199745" cy="2415456"/>
          </a:xfrm>
          <a:prstGeom prst="rect">
            <a:avLst/>
          </a:prstGeom>
        </p:spPr>
      </p:pic>
      <p:sp>
        <p:nvSpPr>
          <p:cNvPr id="14" name="テキスト ボックス 95">
            <a:extLst>
              <a:ext uri="{FF2B5EF4-FFF2-40B4-BE49-F238E27FC236}">
                <a16:creationId xmlns:a16="http://schemas.microsoft.com/office/drawing/2014/main" id="{4B0ECBCC-3A17-6A47-BE04-3FE8409D78E0}"/>
              </a:ext>
            </a:extLst>
          </p:cNvPr>
          <p:cNvSpPr txBox="1"/>
          <p:nvPr/>
        </p:nvSpPr>
        <p:spPr>
          <a:xfrm>
            <a:off x="3744240" y="3683708"/>
            <a:ext cx="2213533" cy="1169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oyota Type" panose="020B0602020202020204" pitchFamily="34" charset="0"/>
                <a:ea typeface="游ゴシック" panose="020B0400000000000000" pitchFamily="34" charset="-128"/>
                <a:cs typeface="Toyota Type" panose="020B0602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chemeClr val="tx1"/>
                </a:solidFill>
              </a:rPr>
              <a:t>COP30</a:t>
            </a:r>
          </a:p>
          <a:p>
            <a:r>
              <a:rPr lang="en-US" altLang="ja-JP" dirty="0">
                <a:solidFill>
                  <a:schemeClr val="tx1"/>
                </a:solidFill>
              </a:rPr>
              <a:t>Belem Pledge 4X</a:t>
            </a:r>
          </a:p>
          <a:p>
            <a:r>
              <a:rPr lang="en-US" altLang="ja-JP" i="1" dirty="0">
                <a:solidFill>
                  <a:srgbClr val="0070C0"/>
                </a:solidFill>
              </a:rPr>
              <a:t>Quadruple use of Sustainable Fuels incl. Biofuels by 2035</a:t>
            </a:r>
            <a:endParaRPr lang="ja-JP" altLang="en-US" i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151EDD-A749-06F0-E8B1-A36586F0CCED}"/>
              </a:ext>
            </a:extLst>
          </p:cNvPr>
          <p:cNvSpPr/>
          <p:nvPr/>
        </p:nvSpPr>
        <p:spPr>
          <a:xfrm>
            <a:off x="145774" y="4999702"/>
            <a:ext cx="5811999" cy="5957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Ethanol production is increasing globally and 82% is consumed by automobile sector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259716-D324-CA20-5599-6D185813A609}"/>
              </a:ext>
            </a:extLst>
          </p:cNvPr>
          <p:cNvSpPr/>
          <p:nvPr/>
        </p:nvSpPr>
        <p:spPr>
          <a:xfrm>
            <a:off x="6242984" y="4994297"/>
            <a:ext cx="5811999" cy="5957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Ethanol Blending Program (EBP) during 2014-25</a:t>
            </a:r>
          </a:p>
        </p:txBody>
      </p:sp>
    </p:spTree>
    <p:extLst>
      <p:ext uri="{BB962C8B-B14F-4D97-AF65-F5344CB8AC3E}">
        <p14:creationId xmlns:p14="http://schemas.microsoft.com/office/powerpoint/2010/main" val="10403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F4546-DA38-383C-5096-E67B34418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4F494EFA-F9CF-9BBE-6979-33AA9655B449}"/>
              </a:ext>
            </a:extLst>
          </p:cNvPr>
          <p:cNvSpPr txBox="1"/>
          <p:nvPr/>
        </p:nvSpPr>
        <p:spPr>
          <a:xfrm>
            <a:off x="6168127" y="5801808"/>
            <a:ext cx="5878099" cy="756000"/>
          </a:xfrm>
          <a:prstGeom prst="rect">
            <a:avLst/>
          </a:prstGeom>
          <a:solidFill>
            <a:srgbClr val="0070C0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en-US" sz="2000" dirty="0">
                <a:solidFill>
                  <a:schemeClr val="bg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Diversification of feedstock has ensured stable and sustainable supply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E13B0D47-28F6-B6AC-17E7-EB0A11B2BF0F}"/>
              </a:ext>
            </a:extLst>
          </p:cNvPr>
          <p:cNvSpPr txBox="1">
            <a:spLocks/>
          </p:cNvSpPr>
          <p:nvPr/>
        </p:nvSpPr>
        <p:spPr>
          <a:xfrm>
            <a:off x="145774" y="240403"/>
            <a:ext cx="11900452" cy="585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Huge Ethanol Supply Potential in India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9EDE5AC-CE15-8079-1D74-A1BD5CE20DCE}"/>
              </a:ext>
            </a:extLst>
          </p:cNvPr>
          <p:cNvCxnSpPr/>
          <p:nvPr/>
        </p:nvCxnSpPr>
        <p:spPr>
          <a:xfrm>
            <a:off x="145774" y="839709"/>
            <a:ext cx="119004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E818B95-0854-4566-1D03-AE816551F336}"/>
              </a:ext>
            </a:extLst>
          </p:cNvPr>
          <p:cNvCxnSpPr>
            <a:cxnSpLocks/>
          </p:cNvCxnSpPr>
          <p:nvPr/>
        </p:nvCxnSpPr>
        <p:spPr>
          <a:xfrm>
            <a:off x="6091232" y="1388270"/>
            <a:ext cx="0" cy="514954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3">
            <a:extLst>
              <a:ext uri="{FF2B5EF4-FFF2-40B4-BE49-F238E27FC236}">
                <a16:creationId xmlns:a16="http://schemas.microsoft.com/office/drawing/2014/main" id="{02FA59CB-7917-F882-5E1D-89E908C00ACE}"/>
              </a:ext>
            </a:extLst>
          </p:cNvPr>
          <p:cNvSpPr txBox="1"/>
          <p:nvPr/>
        </p:nvSpPr>
        <p:spPr>
          <a:xfrm>
            <a:off x="95375" y="5801808"/>
            <a:ext cx="5918069" cy="731520"/>
          </a:xfrm>
          <a:prstGeom prst="rect">
            <a:avLst/>
          </a:prstGeom>
          <a:solidFill>
            <a:srgbClr val="0070C0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There is a surplus supply of Ethanol which has to be leveraged to enhance benefits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81815A5-46AD-B48F-FA9E-E0780CEFF1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812698"/>
              </p:ext>
            </p:extLst>
          </p:nvPr>
        </p:nvGraphicFramePr>
        <p:xfrm>
          <a:off x="3207255" y="1388270"/>
          <a:ext cx="2586286" cy="18638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6286">
                  <a:extLst>
                    <a:ext uri="{9D8B030D-6E8A-4147-A177-3AD203B41FA5}">
                      <a16:colId xmlns:a16="http://schemas.microsoft.com/office/drawing/2014/main" val="1488279820"/>
                    </a:ext>
                  </a:extLst>
                </a:gridCol>
              </a:tblGrid>
              <a:tr h="1089073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1050 Cr Lt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221170"/>
                  </a:ext>
                </a:extLst>
              </a:tr>
              <a:tr h="7747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EBP Demand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267803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417D3704-09D6-4045-5861-51B9D045D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066509"/>
              </p:ext>
            </p:extLst>
          </p:nvPr>
        </p:nvGraphicFramePr>
        <p:xfrm>
          <a:off x="3211392" y="3496324"/>
          <a:ext cx="2578012" cy="18726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8012">
                  <a:extLst>
                    <a:ext uri="{9D8B030D-6E8A-4147-A177-3AD203B41FA5}">
                      <a16:colId xmlns:a16="http://schemas.microsoft.com/office/drawing/2014/main" val="2363244055"/>
                    </a:ext>
                  </a:extLst>
                </a:gridCol>
              </a:tblGrid>
              <a:tr h="100906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1900 Cr Lt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614852"/>
                  </a:ext>
                </a:extLst>
              </a:tr>
              <a:tr h="86362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Capacity Reached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117470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F41ED45-D5B4-BB01-33E5-7C590254B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584024"/>
              </p:ext>
            </p:extLst>
          </p:nvPr>
        </p:nvGraphicFramePr>
        <p:xfrm>
          <a:off x="278121" y="3496324"/>
          <a:ext cx="2566956" cy="18792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66956">
                  <a:extLst>
                    <a:ext uri="{9D8B030D-6E8A-4147-A177-3AD203B41FA5}">
                      <a16:colId xmlns:a16="http://schemas.microsoft.com/office/drawing/2014/main" val="2154580992"/>
                    </a:ext>
                  </a:extLst>
                </a:gridCol>
              </a:tblGrid>
              <a:tr h="91295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1775 Cr Lt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364090"/>
                  </a:ext>
                </a:extLst>
              </a:tr>
              <a:tr h="96630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Supply </a:t>
                      </a:r>
                    </a:p>
                    <a:p>
                      <a:pPr algn="ctr"/>
                      <a:r>
                        <a:rPr lang="en-US" sz="1400" dirty="0"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(Offer against OMC bidding)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CC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67595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62E6F7F-1370-B361-6BF8-A025CAB09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20011"/>
              </p:ext>
            </p:extLst>
          </p:nvPr>
        </p:nvGraphicFramePr>
        <p:xfrm>
          <a:off x="278121" y="1388270"/>
          <a:ext cx="2566956" cy="18726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66956">
                  <a:extLst>
                    <a:ext uri="{9D8B030D-6E8A-4147-A177-3AD203B41FA5}">
                      <a16:colId xmlns:a16="http://schemas.microsoft.com/office/drawing/2014/main" val="1547043136"/>
                    </a:ext>
                  </a:extLst>
                </a:gridCol>
              </a:tblGrid>
              <a:tr h="105809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1350 Cr Lt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495406"/>
                  </a:ext>
                </a:extLst>
              </a:tr>
              <a:tr h="81460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Toyota Type" panose="020B0602020202020204" pitchFamily="34" charset="0"/>
                          <a:cs typeface="Toyota Type" panose="020B0602020202020204" pitchFamily="34" charset="0"/>
                        </a:rPr>
                        <a:t>Total Demand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69201"/>
                  </a:ext>
                </a:extLst>
              </a:tr>
            </a:tbl>
          </a:graphicData>
        </a:graphic>
      </p:graphicFrame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0318FEED-A80D-C776-9F03-3A65B7A9FE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5678894"/>
              </p:ext>
            </p:extLst>
          </p:nvPr>
        </p:nvGraphicFramePr>
        <p:xfrm>
          <a:off x="6168126" y="953968"/>
          <a:ext cx="5928499" cy="541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FE1E2BDD-7B26-38C8-5236-387B5EEED0AA}"/>
              </a:ext>
            </a:extLst>
          </p:cNvPr>
          <p:cNvSpPr txBox="1"/>
          <p:nvPr/>
        </p:nvSpPr>
        <p:spPr>
          <a:xfrm>
            <a:off x="278121" y="929324"/>
            <a:ext cx="6113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ESY 2025-26</a:t>
            </a:r>
            <a:endParaRPr lang="en-IN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BEF2931-B3EE-A0A7-C45C-9C67C045545A}"/>
              </a:ext>
            </a:extLst>
          </p:cNvPr>
          <p:cNvSpPr txBox="1"/>
          <p:nvPr/>
        </p:nvSpPr>
        <p:spPr>
          <a:xfrm>
            <a:off x="9962153" y="4690033"/>
            <a:ext cx="17172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latin typeface="Toyota Type" panose="020B0602020202020204" pitchFamily="34" charset="0"/>
                <a:cs typeface="Toyota Type" panose="020B0602020202020204" pitchFamily="34" charset="0"/>
              </a:rPr>
              <a:t>As per </a:t>
            </a:r>
          </a:p>
          <a:p>
            <a:pPr algn="r"/>
            <a:r>
              <a:rPr lang="en-US" sz="1400" dirty="0">
                <a:latin typeface="Toyota Type" panose="020B0602020202020204" pitchFamily="34" charset="0"/>
                <a:cs typeface="Toyota Type" panose="020B0602020202020204" pitchFamily="34" charset="0"/>
              </a:rPr>
              <a:t>OMC Tender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2FE34D0-9FCA-2A96-E25F-37EF40A514F1}"/>
              </a:ext>
            </a:extLst>
          </p:cNvPr>
          <p:cNvSpPr txBox="1"/>
          <p:nvPr/>
        </p:nvSpPr>
        <p:spPr>
          <a:xfrm>
            <a:off x="5983343" y="897735"/>
            <a:ext cx="6113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ESY 2025-26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3678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78ECF-E00A-5042-3806-720F1D4D1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4CF4C5-D59E-B13C-9200-F5EDE9A6A634}"/>
              </a:ext>
            </a:extLst>
          </p:cNvPr>
          <p:cNvSpPr txBox="1"/>
          <p:nvPr/>
        </p:nvSpPr>
        <p:spPr>
          <a:xfrm>
            <a:off x="0" y="5929180"/>
            <a:ext cx="12192000" cy="796472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400" b="1"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latin typeface="Toyota Type" panose="020B0602020202020204" pitchFamily="34" charset="0"/>
                <a:cs typeface="Toyota Type" panose="020B0602020202020204" pitchFamily="34" charset="0"/>
              </a:rPr>
              <a:t>FFV is developed on ICE vehicle with certain modifications in engine and vehicle to use higher blends of Ethanol in a flexible manner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6E317C-F3D5-9B8A-A1A8-407C70BA0CF8}"/>
              </a:ext>
            </a:extLst>
          </p:cNvPr>
          <p:cNvSpPr txBox="1"/>
          <p:nvPr/>
        </p:nvSpPr>
        <p:spPr>
          <a:xfrm>
            <a:off x="4363837" y="5413390"/>
            <a:ext cx="1732163" cy="3835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kumimoji="1" lang="en-US" altLang="ja-JP" sz="1200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3 Way Catalyst &amp; ECU Programming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7803F6-29AE-9A92-5AA7-725AC37A0C48}"/>
              </a:ext>
            </a:extLst>
          </p:cNvPr>
          <p:cNvSpPr txBox="1"/>
          <p:nvPr/>
        </p:nvSpPr>
        <p:spPr>
          <a:xfrm>
            <a:off x="2546918" y="5413390"/>
            <a:ext cx="1528549" cy="3835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kumimoji="1" lang="en-US" altLang="ja-JP" sz="1200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Cold Start System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3CE045-B74A-1F77-05C4-9C019C274BBD}"/>
              </a:ext>
            </a:extLst>
          </p:cNvPr>
          <p:cNvSpPr txBox="1"/>
          <p:nvPr/>
        </p:nvSpPr>
        <p:spPr>
          <a:xfrm>
            <a:off x="240947" y="5414863"/>
            <a:ext cx="1986059" cy="3904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kumimoji="1" lang="en-US" altLang="ja-JP" sz="1200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Needs Corrosive Resistance Material</a:t>
            </a:r>
            <a:endParaRPr kumimoji="1" lang="ja-JP" altLang="en-US" sz="1200" dirty="0">
              <a:solidFill>
                <a:schemeClr val="tx1"/>
              </a:solidFill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AE986BEE-8A4E-0A78-3A4F-0728529BE273}"/>
              </a:ext>
            </a:extLst>
          </p:cNvPr>
          <p:cNvSpPr txBox="1">
            <a:spLocks/>
          </p:cNvSpPr>
          <p:nvPr/>
        </p:nvSpPr>
        <p:spPr>
          <a:xfrm>
            <a:off x="145774" y="83987"/>
            <a:ext cx="11900452" cy="585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Toyota Type" panose="020B0602020202020204" pitchFamily="34" charset="0"/>
                <a:cs typeface="Toyota Type" panose="020B0602020202020204" pitchFamily="34" charset="0"/>
              </a:rPr>
              <a:t>Flex Fuel Engine Technology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1A5A04-DC56-A1C9-F8F1-543A0F8D2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0" y="1311454"/>
            <a:ext cx="7292616" cy="39800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AD4E14-0844-E1C9-6D59-DCD6EFCCE0D1}"/>
              </a:ext>
            </a:extLst>
          </p:cNvPr>
          <p:cNvSpPr txBox="1"/>
          <p:nvPr/>
        </p:nvSpPr>
        <p:spPr>
          <a:xfrm>
            <a:off x="2696154" y="757287"/>
            <a:ext cx="1132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 u="sng">
                <a:solidFill>
                  <a:schemeClr val="bg2">
                    <a:lumMod val="25000"/>
                  </a:schemeClr>
                </a:solidFill>
                <a:latin typeface="Tw Cen MT" panose="020B06020201040206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oyota Type" panose="020B0602020202020204" pitchFamily="34" charset="0"/>
                <a:ea typeface="游ゴシック" panose="020B0400000000000000" pitchFamily="34" charset="-128"/>
                <a:cs typeface="Toyota Type" panose="020B0602020202020204" pitchFamily="34" charset="0"/>
              </a:rPr>
              <a:t>Engine</a:t>
            </a:r>
            <a:endParaRPr kumimoji="0" lang="en-US" sz="18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02761BA-21F2-D692-E128-ED91C0B357DD}"/>
              </a:ext>
            </a:extLst>
          </p:cNvPr>
          <p:cNvSpPr/>
          <p:nvPr/>
        </p:nvSpPr>
        <p:spPr>
          <a:xfrm>
            <a:off x="139044" y="5309395"/>
            <a:ext cx="256488" cy="231779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7E499FB-11B0-9D7C-DCCE-18EE5A85F902}"/>
              </a:ext>
            </a:extLst>
          </p:cNvPr>
          <p:cNvSpPr/>
          <p:nvPr/>
        </p:nvSpPr>
        <p:spPr>
          <a:xfrm>
            <a:off x="2395090" y="5291852"/>
            <a:ext cx="243341" cy="231779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8F458E3-AA8B-549C-CCEE-A29EA8D38ED9}"/>
              </a:ext>
            </a:extLst>
          </p:cNvPr>
          <p:cNvSpPr/>
          <p:nvPr/>
        </p:nvSpPr>
        <p:spPr>
          <a:xfrm>
            <a:off x="4195753" y="5293325"/>
            <a:ext cx="243341" cy="231779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CB94C1-9B9F-DA14-66E9-3E47221D8DC4}"/>
              </a:ext>
            </a:extLst>
          </p:cNvPr>
          <p:cNvSpPr txBox="1"/>
          <p:nvPr/>
        </p:nvSpPr>
        <p:spPr>
          <a:xfrm>
            <a:off x="9402902" y="724689"/>
            <a:ext cx="1223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 u="sng">
                <a:solidFill>
                  <a:schemeClr val="bg2">
                    <a:lumMod val="25000"/>
                  </a:schemeClr>
                </a:solidFill>
                <a:latin typeface="Tw Cen MT" panose="020B06020201040206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oyota Type" panose="020B0602020202020204" pitchFamily="34" charset="0"/>
                <a:ea typeface="游ゴシック" panose="020B0400000000000000" pitchFamily="34" charset="-128"/>
                <a:cs typeface="Toyota Type" panose="020B0602020202020204" pitchFamily="34" charset="0"/>
              </a:rPr>
              <a:t>Vehicle</a:t>
            </a:r>
            <a:endParaRPr kumimoji="0" lang="en-US" sz="18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386252D-70FE-ABA1-6B84-1AC905C383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6469" y="1387605"/>
            <a:ext cx="4983981" cy="378012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2D99991A-E0F3-B0EB-908F-8FC2D61468AC}"/>
              </a:ext>
            </a:extLst>
          </p:cNvPr>
          <p:cNvSpPr/>
          <p:nvPr/>
        </p:nvSpPr>
        <p:spPr>
          <a:xfrm>
            <a:off x="8061156" y="4751359"/>
            <a:ext cx="361898" cy="338000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05C068E-9156-35C3-4165-1C5EDADADE93}"/>
              </a:ext>
            </a:extLst>
          </p:cNvPr>
          <p:cNvCxnSpPr/>
          <p:nvPr/>
        </p:nvCxnSpPr>
        <p:spPr>
          <a:xfrm>
            <a:off x="145774" y="683293"/>
            <a:ext cx="119004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480D04E-4DF3-AA52-8596-0FD89B5AA776}"/>
              </a:ext>
            </a:extLst>
          </p:cNvPr>
          <p:cNvSpPr/>
          <p:nvPr/>
        </p:nvSpPr>
        <p:spPr>
          <a:xfrm>
            <a:off x="7594456" y="40639"/>
            <a:ext cx="3477413" cy="58551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Most OEMs have demonstrated FFV  prototypes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DCCAF2E-29C9-C719-FC60-6A8825D2B717}"/>
              </a:ext>
            </a:extLst>
          </p:cNvPr>
          <p:cNvSpPr/>
          <p:nvPr/>
        </p:nvSpPr>
        <p:spPr>
          <a:xfrm>
            <a:off x="9402902" y="1311454"/>
            <a:ext cx="1668967" cy="4201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97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1">
            <a:extLst>
              <a:ext uri="{FF2B5EF4-FFF2-40B4-BE49-F238E27FC236}">
                <a16:creationId xmlns:a16="http://schemas.microsoft.com/office/drawing/2014/main" id="{18671D82-7E92-BAA5-8730-BECDE7CA3369}"/>
              </a:ext>
            </a:extLst>
          </p:cNvPr>
          <p:cNvSpPr txBox="1"/>
          <p:nvPr/>
        </p:nvSpPr>
        <p:spPr>
          <a:xfrm>
            <a:off x="205670" y="143495"/>
            <a:ext cx="10863710" cy="71647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oyota Type"/>
                <a:ea typeface="+mj-ea"/>
                <a:cs typeface="+mj-cs"/>
              </a:defRPr>
            </a:lvl1pPr>
          </a:lstStyle>
          <a:p>
            <a:pPr algn="just"/>
            <a:r>
              <a:rPr lang="en-US" dirty="0">
                <a:solidFill>
                  <a:schemeClr val="tx1"/>
                </a:solidFill>
              </a:rPr>
              <a:t>FFVs enabled higher utilization of Ethanol in Brazil</a:t>
            </a:r>
            <a:endParaRPr lang="pt-BR" sz="4800" dirty="0">
              <a:solidFill>
                <a:schemeClr val="tx1"/>
              </a:solidFill>
              <a:latin typeface="Toyota Type" panose="020B0602020202020204" pitchFamily="34" charset="0"/>
              <a:cs typeface="Toyota Type" panose="020B0602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ECCA241-288E-D9B3-D4B0-F9A6AB8A982E}"/>
              </a:ext>
            </a:extLst>
          </p:cNvPr>
          <p:cNvGrpSpPr/>
          <p:nvPr/>
        </p:nvGrpSpPr>
        <p:grpSpPr>
          <a:xfrm>
            <a:off x="404058" y="1241964"/>
            <a:ext cx="11161426" cy="5376836"/>
            <a:chOff x="404058" y="1241964"/>
            <a:chExt cx="11161426" cy="5376836"/>
          </a:xfrm>
        </p:grpSpPr>
        <p:pic>
          <p:nvPicPr>
            <p:cNvPr id="6" name="Imagem 3">
              <a:extLst>
                <a:ext uri="{FF2B5EF4-FFF2-40B4-BE49-F238E27FC236}">
                  <a16:creationId xmlns:a16="http://schemas.microsoft.com/office/drawing/2014/main" id="{466DB510-1135-C168-D7FC-A9C3E5ED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4058" y="1241964"/>
              <a:ext cx="11161426" cy="5099837"/>
            </a:xfrm>
            <a:prstGeom prst="rect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8" name="Seta: para Baixo 5">
              <a:extLst>
                <a:ext uri="{FF2B5EF4-FFF2-40B4-BE49-F238E27FC236}">
                  <a16:creationId xmlns:a16="http://schemas.microsoft.com/office/drawing/2014/main" id="{C56DABDB-CD3F-7A82-2096-1F50DEF0AEAD}"/>
                </a:ext>
              </a:extLst>
            </p:cNvPr>
            <p:cNvSpPr/>
            <p:nvPr/>
          </p:nvSpPr>
          <p:spPr>
            <a:xfrm>
              <a:off x="6871673" y="3333749"/>
              <a:ext cx="379269" cy="922337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CaixaDeTexto 12">
              <a:extLst>
                <a:ext uri="{FF2B5EF4-FFF2-40B4-BE49-F238E27FC236}">
                  <a16:creationId xmlns:a16="http://schemas.microsoft.com/office/drawing/2014/main" id="{08CF49CD-3CC2-FDCE-C4A8-CB5315D34048}"/>
                </a:ext>
              </a:extLst>
            </p:cNvPr>
            <p:cNvSpPr txBox="1"/>
            <p:nvPr/>
          </p:nvSpPr>
          <p:spPr>
            <a:xfrm>
              <a:off x="6734414" y="2901751"/>
              <a:ext cx="670278" cy="481188"/>
            </a:xfrm>
            <a:prstGeom prst="rect">
              <a:avLst/>
            </a:prstGeom>
            <a:noFill/>
            <a:ln w="9525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1st FFV Launch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AEC4EA35-932B-8404-7E1E-A604787EA786}"/>
                </a:ext>
              </a:extLst>
            </p:cNvPr>
            <p:cNvSpPr txBox="1"/>
            <p:nvPr/>
          </p:nvSpPr>
          <p:spPr>
            <a:xfrm>
              <a:off x="9409842" y="6341801"/>
              <a:ext cx="2155642" cy="276999"/>
            </a:xfrm>
            <a:prstGeom prst="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S PGothic" panose="020B0600070205080204" pitchFamily="34" charset="-128"/>
                  <a:ea typeface="MS PGothic" panose="020B0600070205080204" pitchFamily="34" charset="-128"/>
                  <a:cs typeface="Toyota Type Book" panose="020B0502020202020204" pitchFamily="34" charset="0"/>
                </a:rPr>
                <a:t>Source: ANFAVEA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oyota Type Book" panose="020B0502020202020204" pitchFamily="34" charset="0"/>
                <a:ea typeface="游ゴシック" panose="020B0400000000000000" pitchFamily="34" charset="-128"/>
                <a:cs typeface="Toyota Type Book" panose="020B0502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3260555-F96C-D72B-CB04-D522B762CE3B}"/>
                </a:ext>
              </a:extLst>
            </p:cNvPr>
            <p:cNvSpPr/>
            <p:nvPr/>
          </p:nvSpPr>
          <p:spPr>
            <a:xfrm>
              <a:off x="7741545" y="4012442"/>
              <a:ext cx="2944651" cy="123493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1600" dirty="0">
                  <a:solidFill>
                    <a:schemeClr val="tx1"/>
                  </a:solidFill>
                  <a:latin typeface="Toyota Type" panose="020B0602020202020204" pitchFamily="34" charset="0"/>
                  <a:cs typeface="Toyota Type" panose="020B0602020202020204" pitchFamily="34" charset="0"/>
                </a:rPr>
                <a:t>FFV market grew past 90% since 2007 consistently and proved pivotal in building and sustaining the Ethanol economy in Brazil.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542B141-BCFC-3846-663E-1FD4E17136E5}"/>
                </a:ext>
              </a:extLst>
            </p:cNvPr>
            <p:cNvSpPr/>
            <p:nvPr/>
          </p:nvSpPr>
          <p:spPr>
            <a:xfrm rot="2720930">
              <a:off x="6772917" y="5541897"/>
              <a:ext cx="321064" cy="779201"/>
            </a:xfrm>
            <a:prstGeom prst="ellipse">
              <a:avLst/>
            </a:prstGeom>
            <a:noFill/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EC37F61-C0BF-9770-A1F4-8214DD2AC80C}"/>
                </a:ext>
              </a:extLst>
            </p:cNvPr>
            <p:cNvSpPr/>
            <p:nvPr/>
          </p:nvSpPr>
          <p:spPr>
            <a:xfrm rot="2720930">
              <a:off x="9623464" y="5524996"/>
              <a:ext cx="327280" cy="779201"/>
            </a:xfrm>
            <a:prstGeom prst="ellipse">
              <a:avLst/>
            </a:prstGeom>
            <a:noFill/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B6D4CA2-3D99-F39A-7146-FEB3186C2F66}"/>
              </a:ext>
            </a:extLst>
          </p:cNvPr>
          <p:cNvSpPr/>
          <p:nvPr/>
        </p:nvSpPr>
        <p:spPr>
          <a:xfrm>
            <a:off x="2140865" y="3304870"/>
            <a:ext cx="3231081" cy="9364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>
                <a:solidFill>
                  <a:schemeClr val="tx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Pure Ethanol (E100) cars market affected by fluctuation in ethanol supply, etc. </a:t>
            </a:r>
          </a:p>
        </p:txBody>
      </p:sp>
      <p:sp>
        <p:nvSpPr>
          <p:cNvPr id="7" name="Seta: para Baixo 5">
            <a:extLst>
              <a:ext uri="{FF2B5EF4-FFF2-40B4-BE49-F238E27FC236}">
                <a16:creationId xmlns:a16="http://schemas.microsoft.com/office/drawing/2014/main" id="{5FBCB170-F277-9BDB-2158-C1D8BDA7A986}"/>
              </a:ext>
            </a:extLst>
          </p:cNvPr>
          <p:cNvSpPr/>
          <p:nvPr/>
        </p:nvSpPr>
        <p:spPr>
          <a:xfrm>
            <a:off x="1785410" y="3382295"/>
            <a:ext cx="379269" cy="1185106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eta: para Baixo 5">
            <a:extLst>
              <a:ext uri="{FF2B5EF4-FFF2-40B4-BE49-F238E27FC236}">
                <a16:creationId xmlns:a16="http://schemas.microsoft.com/office/drawing/2014/main" id="{9CC8B557-F1AA-A988-1601-CC6EFE9FDB2C}"/>
              </a:ext>
            </a:extLst>
          </p:cNvPr>
          <p:cNvSpPr/>
          <p:nvPr/>
        </p:nvSpPr>
        <p:spPr>
          <a:xfrm>
            <a:off x="5447891" y="3382295"/>
            <a:ext cx="379269" cy="481188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6AB392F-2016-4A82-AAAE-BA385CB051E7}"/>
              </a:ext>
            </a:extLst>
          </p:cNvPr>
          <p:cNvSpPr/>
          <p:nvPr/>
        </p:nvSpPr>
        <p:spPr>
          <a:xfrm rot="2720930">
            <a:off x="1860201" y="5572729"/>
            <a:ext cx="321064" cy="779201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9FED65C-C33F-8CA5-D5A2-24113C45D937}"/>
              </a:ext>
            </a:extLst>
          </p:cNvPr>
          <p:cNvSpPr/>
          <p:nvPr/>
        </p:nvSpPr>
        <p:spPr>
          <a:xfrm rot="2720930">
            <a:off x="5541745" y="5564191"/>
            <a:ext cx="321064" cy="779201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76B7501-6AC8-2F82-0AAA-178DBD22BC8F}"/>
              </a:ext>
            </a:extLst>
          </p:cNvPr>
          <p:cNvCxnSpPr/>
          <p:nvPr/>
        </p:nvCxnSpPr>
        <p:spPr>
          <a:xfrm>
            <a:off x="145774" y="839709"/>
            <a:ext cx="119004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234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6F866-D9A5-D21E-DFF7-5002F6490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9CE4391D-69F7-4CCA-10C1-679EB5B90193}"/>
              </a:ext>
            </a:extLst>
          </p:cNvPr>
          <p:cNvSpPr txBox="1"/>
          <p:nvPr/>
        </p:nvSpPr>
        <p:spPr>
          <a:xfrm>
            <a:off x="145774" y="6042666"/>
            <a:ext cx="11924827" cy="738664"/>
          </a:xfrm>
          <a:prstGeom prst="rect">
            <a:avLst/>
          </a:prstGeom>
          <a:solidFill>
            <a:srgbClr val="0070C0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With right policy support, India can  chart its own pathway towards sustainable mobility powered by indigenous green energy sources like Ethanol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A7A5AE8-B8AE-E089-1CA5-BD0EEE3FF336}"/>
              </a:ext>
            </a:extLst>
          </p:cNvPr>
          <p:cNvSpPr txBox="1">
            <a:spLocks/>
          </p:cNvSpPr>
          <p:nvPr/>
        </p:nvSpPr>
        <p:spPr>
          <a:xfrm>
            <a:off x="145774" y="240403"/>
            <a:ext cx="11900452" cy="585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600" b="1" dirty="0">
                <a:solidFill>
                  <a:srgbClr val="101010"/>
                </a:solidFill>
                <a:latin typeface="Toyota Type" panose="020B0602020202020204" pitchFamily="34" charset="0"/>
                <a:cs typeface="Toyota Type" panose="020B0602020202020204" pitchFamily="34" charset="0"/>
              </a:rPr>
              <a:t>Policy Enablers for FFVs and Electrified-FFVs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455ADD-C60D-6AB6-30AB-9C944CD09C93}"/>
              </a:ext>
            </a:extLst>
          </p:cNvPr>
          <p:cNvCxnSpPr>
            <a:cxnSpLocks/>
          </p:cNvCxnSpPr>
          <p:nvPr/>
        </p:nvCxnSpPr>
        <p:spPr>
          <a:xfrm>
            <a:off x="5939380" y="953969"/>
            <a:ext cx="0" cy="495153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0DD7C34-2DED-D194-BF42-7DB35332FDF9}"/>
              </a:ext>
            </a:extLst>
          </p:cNvPr>
          <p:cNvSpPr txBox="1"/>
          <p:nvPr/>
        </p:nvSpPr>
        <p:spPr>
          <a:xfrm>
            <a:off x="3216847" y="3552598"/>
            <a:ext cx="1292884" cy="8965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Toyota Type" panose="020B0602020202020204" pitchFamily="34" charset="0"/>
                <a:cs typeface="Toyota Type" panose="020B06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Capex Support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ABEB20-55A7-5F24-C9D0-8055E11DA1BB}"/>
              </a:ext>
            </a:extLst>
          </p:cNvPr>
          <p:cNvSpPr txBox="1"/>
          <p:nvPr/>
        </p:nvSpPr>
        <p:spPr>
          <a:xfrm>
            <a:off x="263785" y="4169010"/>
            <a:ext cx="2555609" cy="108452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Toyota Type" panose="020B0602020202020204" pitchFamily="34" charset="0"/>
                <a:cs typeface="Toyota Type" panose="020B06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Address Customer Acceptance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975116-F113-363D-D204-6741D13954FB}"/>
              </a:ext>
            </a:extLst>
          </p:cNvPr>
          <p:cNvSpPr txBox="1"/>
          <p:nvPr/>
        </p:nvSpPr>
        <p:spPr>
          <a:xfrm>
            <a:off x="6111211" y="870469"/>
            <a:ext cx="5621776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sng" strike="noStrike" cap="none" spc="0" normalizeH="0" baseline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Toyota Type" panose="020B0602020202020204" pitchFamily="34" charset="0"/>
                <a:ea typeface="游ゴシック" panose="020B0400000000000000" pitchFamily="34" charset="-128"/>
                <a:cs typeface="Toyota Type" panose="020B0602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Global Example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CF041A-E1B8-99E5-022C-251F849140FF}"/>
              </a:ext>
            </a:extLst>
          </p:cNvPr>
          <p:cNvSpPr txBox="1"/>
          <p:nvPr/>
        </p:nvSpPr>
        <p:spPr>
          <a:xfrm>
            <a:off x="3220189" y="4927113"/>
            <a:ext cx="1289541" cy="8965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Toyota Type" panose="020B0602020202020204" pitchFamily="34" charset="0"/>
                <a:cs typeface="Toyota Type" panose="020B06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800" dirty="0" err="1">
                <a:solidFill>
                  <a:schemeClr val="tx1"/>
                </a:solidFill>
              </a:rPr>
              <a:t>Opex</a:t>
            </a:r>
            <a:r>
              <a:rPr lang="en-US" sz="1800" dirty="0">
                <a:solidFill>
                  <a:schemeClr val="tx1"/>
                </a:solidFill>
              </a:rPr>
              <a:t> Support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F505CE6-9D96-ED79-C7A0-56B6A2B3C128}"/>
              </a:ext>
            </a:extLst>
          </p:cNvPr>
          <p:cNvCxnSpPr>
            <a:cxnSpLocks/>
            <a:stCxn id="14" idx="3"/>
            <a:endCxn id="11" idx="1"/>
          </p:cNvCxnSpPr>
          <p:nvPr/>
        </p:nvCxnSpPr>
        <p:spPr>
          <a:xfrm flipV="1">
            <a:off x="2819394" y="4000857"/>
            <a:ext cx="397453" cy="7104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47463ED-6C96-4356-00D1-A7D1B8B0F4BD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>
            <a:off x="2819394" y="4711272"/>
            <a:ext cx="400795" cy="6641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グラフ 17">
            <a:extLst>
              <a:ext uri="{FF2B5EF4-FFF2-40B4-BE49-F238E27FC236}">
                <a16:creationId xmlns:a16="http://schemas.microsoft.com/office/drawing/2014/main" id="{524D8D07-0AEF-2736-8D83-E724F1D7D0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032760"/>
              </p:ext>
            </p:extLst>
          </p:nvPr>
        </p:nvGraphicFramePr>
        <p:xfrm>
          <a:off x="5997066" y="3449312"/>
          <a:ext cx="6248402" cy="2546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0" name="Gráfico 18">
            <a:extLst>
              <a:ext uri="{FF2B5EF4-FFF2-40B4-BE49-F238E27FC236}">
                <a16:creationId xmlns:a16="http://schemas.microsoft.com/office/drawing/2014/main" id="{91607641-7410-EAA4-791D-FDC1BE32E5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252547"/>
              </p:ext>
            </p:extLst>
          </p:nvPr>
        </p:nvGraphicFramePr>
        <p:xfrm>
          <a:off x="5987975" y="1145219"/>
          <a:ext cx="5937198" cy="2263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6D2128C2-DE76-33FD-6428-2A774BCA8700}"/>
              </a:ext>
            </a:extLst>
          </p:cNvPr>
          <p:cNvSpPr txBox="1"/>
          <p:nvPr/>
        </p:nvSpPr>
        <p:spPr>
          <a:xfrm>
            <a:off x="9099755" y="1026435"/>
            <a:ext cx="272932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sng" strike="noStrike" cap="none" spc="0" normalizeH="0" baseline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Toyota Type" panose="020B0602020202020204" pitchFamily="34" charset="0"/>
                <a:ea typeface="游ゴシック" panose="020B0400000000000000" pitchFamily="34" charset="-128"/>
                <a:cs typeface="Toyota Type" panose="020B0602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algn="r"/>
            <a:r>
              <a:rPr lang="en-US" sz="1400" dirty="0"/>
              <a:t>Vehicle Tax in Brazil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03044AF-FA21-3B1E-F57C-32547D701B6B}"/>
              </a:ext>
            </a:extLst>
          </p:cNvPr>
          <p:cNvSpPr txBox="1"/>
          <p:nvPr/>
        </p:nvSpPr>
        <p:spPr>
          <a:xfrm>
            <a:off x="263784" y="1414546"/>
            <a:ext cx="2555609" cy="108452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Toyota Type" panose="020B0602020202020204" pitchFamily="34" charset="0"/>
                <a:cs typeface="Toyota Type" panose="020B06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Recognize merits of Ethanol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81C28D5-EA0A-FAF4-49B9-58DB9E9A267D}"/>
              </a:ext>
            </a:extLst>
          </p:cNvPr>
          <p:cNvSpPr/>
          <p:nvPr/>
        </p:nvSpPr>
        <p:spPr>
          <a:xfrm>
            <a:off x="70626" y="1208057"/>
            <a:ext cx="465640" cy="506080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4BEC260-709A-D33B-0CC6-7B94120D846F}"/>
              </a:ext>
            </a:extLst>
          </p:cNvPr>
          <p:cNvSpPr/>
          <p:nvPr/>
        </p:nvSpPr>
        <p:spPr>
          <a:xfrm>
            <a:off x="70626" y="3926339"/>
            <a:ext cx="465640" cy="506080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30976CE-36FE-65CD-6CFD-B20A98A2A5B3}"/>
              </a:ext>
            </a:extLst>
          </p:cNvPr>
          <p:cNvSpPr txBox="1"/>
          <p:nvPr/>
        </p:nvSpPr>
        <p:spPr>
          <a:xfrm>
            <a:off x="3113706" y="1305896"/>
            <a:ext cx="2652523" cy="12847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Toyota Type" panose="020B0602020202020204" pitchFamily="34" charset="0"/>
                <a:cs typeface="Toyota Type" panose="020B06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Provision biogenic nature (carbon neutral) of Ethanol in Regulations</a:t>
            </a:r>
          </a:p>
        </p:txBody>
      </p:sp>
      <p:sp>
        <p:nvSpPr>
          <p:cNvPr id="87" name="フリーフォーム: 図形 13">
            <a:extLst>
              <a:ext uri="{FF2B5EF4-FFF2-40B4-BE49-F238E27FC236}">
                <a16:creationId xmlns:a16="http://schemas.microsoft.com/office/drawing/2014/main" id="{C9FDF26E-58B9-E20A-7D78-C39EF54996D7}"/>
              </a:ext>
            </a:extLst>
          </p:cNvPr>
          <p:cNvSpPr/>
          <p:nvPr/>
        </p:nvSpPr>
        <p:spPr>
          <a:xfrm>
            <a:off x="7760905" y="1597181"/>
            <a:ext cx="1040195" cy="623167"/>
          </a:xfrm>
          <a:custGeom>
            <a:avLst/>
            <a:gdLst>
              <a:gd name="connsiteX0" fmla="*/ 0 w 2823882"/>
              <a:gd name="connsiteY0" fmla="*/ 112059 h 836706"/>
              <a:gd name="connsiteX1" fmla="*/ 0 w 2823882"/>
              <a:gd name="connsiteY1" fmla="*/ 0 h 836706"/>
              <a:gd name="connsiteX2" fmla="*/ 2823882 w 2823882"/>
              <a:gd name="connsiteY2" fmla="*/ 0 h 836706"/>
              <a:gd name="connsiteX3" fmla="*/ 2823882 w 2823882"/>
              <a:gd name="connsiteY3" fmla="*/ 836706 h 83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3882" h="836706">
                <a:moveTo>
                  <a:pt x="0" y="112059"/>
                </a:moveTo>
                <a:lnTo>
                  <a:pt x="0" y="0"/>
                </a:lnTo>
                <a:lnTo>
                  <a:pt x="2823882" y="0"/>
                </a:lnTo>
                <a:lnTo>
                  <a:pt x="2823882" y="836706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/>
          </a:p>
        </p:txBody>
      </p:sp>
      <p:sp>
        <p:nvSpPr>
          <p:cNvPr id="88" name="フリーフォーム: 図形 13">
            <a:extLst>
              <a:ext uri="{FF2B5EF4-FFF2-40B4-BE49-F238E27FC236}">
                <a16:creationId xmlns:a16="http://schemas.microsoft.com/office/drawing/2014/main" id="{F40C319C-6E0B-53FE-5700-AE415E1800A9}"/>
              </a:ext>
            </a:extLst>
          </p:cNvPr>
          <p:cNvSpPr/>
          <p:nvPr/>
        </p:nvSpPr>
        <p:spPr>
          <a:xfrm>
            <a:off x="8801098" y="1598667"/>
            <a:ext cx="1772930" cy="999396"/>
          </a:xfrm>
          <a:custGeom>
            <a:avLst/>
            <a:gdLst>
              <a:gd name="connsiteX0" fmla="*/ 0 w 2823882"/>
              <a:gd name="connsiteY0" fmla="*/ 112059 h 836706"/>
              <a:gd name="connsiteX1" fmla="*/ 0 w 2823882"/>
              <a:gd name="connsiteY1" fmla="*/ 0 h 836706"/>
              <a:gd name="connsiteX2" fmla="*/ 2823882 w 2823882"/>
              <a:gd name="connsiteY2" fmla="*/ 0 h 836706"/>
              <a:gd name="connsiteX3" fmla="*/ 2823882 w 2823882"/>
              <a:gd name="connsiteY3" fmla="*/ 836706 h 83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3882" h="836706">
                <a:moveTo>
                  <a:pt x="0" y="112059"/>
                </a:moveTo>
                <a:lnTo>
                  <a:pt x="0" y="0"/>
                </a:lnTo>
                <a:lnTo>
                  <a:pt x="2823882" y="0"/>
                </a:lnTo>
                <a:lnTo>
                  <a:pt x="2823882" y="836706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/>
          </a:p>
        </p:txBody>
      </p:sp>
      <p:sp>
        <p:nvSpPr>
          <p:cNvPr id="89" name="テキスト ボックス 15">
            <a:extLst>
              <a:ext uri="{FF2B5EF4-FFF2-40B4-BE49-F238E27FC236}">
                <a16:creationId xmlns:a16="http://schemas.microsoft.com/office/drawing/2014/main" id="{6D9CF099-61FE-565E-5B8B-54EC6BA848C3}"/>
              </a:ext>
            </a:extLst>
          </p:cNvPr>
          <p:cNvSpPr txBox="1"/>
          <p:nvPr/>
        </p:nvSpPr>
        <p:spPr>
          <a:xfrm>
            <a:off x="7935277" y="1476965"/>
            <a:ext cx="691449" cy="24572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lIns="18000" tIns="18000" rIns="18000" bIns="1800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200" b="1" dirty="0"/>
              <a:t>▼</a:t>
            </a:r>
            <a:r>
              <a:rPr lang="en-US" altLang="ja-JP" sz="1400" b="1" dirty="0"/>
              <a:t>11</a:t>
            </a:r>
            <a:r>
              <a:rPr lang="ja-JP" altLang="en-US" sz="1600" b="1" dirty="0"/>
              <a:t>％</a:t>
            </a:r>
            <a:endParaRPr lang="ja-JP" altLang="en-US" sz="1400" b="1" dirty="0"/>
          </a:p>
        </p:txBody>
      </p:sp>
      <p:sp>
        <p:nvSpPr>
          <p:cNvPr id="90" name="テキスト ボックス 15">
            <a:extLst>
              <a:ext uri="{FF2B5EF4-FFF2-40B4-BE49-F238E27FC236}">
                <a16:creationId xmlns:a16="http://schemas.microsoft.com/office/drawing/2014/main" id="{341760AA-8163-5D7B-05D6-960F78974095}"/>
              </a:ext>
            </a:extLst>
          </p:cNvPr>
          <p:cNvSpPr txBox="1"/>
          <p:nvPr/>
        </p:nvSpPr>
        <p:spPr>
          <a:xfrm>
            <a:off x="9495568" y="1476965"/>
            <a:ext cx="691449" cy="24572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lIns="18000" tIns="18000" rIns="18000" bIns="1800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200" b="1" dirty="0"/>
              <a:t>▼</a:t>
            </a:r>
            <a:r>
              <a:rPr lang="en-US" altLang="ja-JP" sz="1400" b="1" dirty="0"/>
              <a:t>46</a:t>
            </a:r>
            <a:r>
              <a:rPr lang="ja-JP" altLang="en-US" sz="1600" b="1" dirty="0"/>
              <a:t>％</a:t>
            </a:r>
            <a:endParaRPr lang="ja-JP" altLang="en-US" sz="1400" b="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B49455F-C52C-FFA7-2318-CB84AEB62660}"/>
              </a:ext>
            </a:extLst>
          </p:cNvPr>
          <p:cNvSpPr txBox="1"/>
          <p:nvPr/>
        </p:nvSpPr>
        <p:spPr>
          <a:xfrm>
            <a:off x="4496929" y="3408688"/>
            <a:ext cx="16112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Customer should not pay higher tax than conventional ICE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C1E0868-4D24-C0FD-07FA-E051966233F6}"/>
              </a:ext>
            </a:extLst>
          </p:cNvPr>
          <p:cNvSpPr txBox="1"/>
          <p:nvPr/>
        </p:nvSpPr>
        <p:spPr>
          <a:xfrm>
            <a:off x="4496929" y="4948653"/>
            <a:ext cx="16112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Running cost parity vis-à-vis base Blend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A651C266-678B-07F6-3329-C68990302E1F}"/>
              </a:ext>
            </a:extLst>
          </p:cNvPr>
          <p:cNvCxnSpPr>
            <a:cxnSpLocks/>
            <a:stCxn id="49" idx="3"/>
            <a:endCxn id="67" idx="1"/>
          </p:cNvCxnSpPr>
          <p:nvPr/>
        </p:nvCxnSpPr>
        <p:spPr>
          <a:xfrm flipV="1">
            <a:off x="2819393" y="1948293"/>
            <a:ext cx="294313" cy="85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9E57DFC4-F1BC-F96C-82C3-09CD74841F6D}"/>
              </a:ext>
            </a:extLst>
          </p:cNvPr>
          <p:cNvCxnSpPr/>
          <p:nvPr/>
        </p:nvCxnSpPr>
        <p:spPr>
          <a:xfrm>
            <a:off x="145774" y="839709"/>
            <a:ext cx="119004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115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F2A0C78-8624-5629-BE13-422880DFE1D4}"/>
              </a:ext>
            </a:extLst>
          </p:cNvPr>
          <p:cNvSpPr txBox="1">
            <a:spLocks/>
          </p:cNvSpPr>
          <p:nvPr/>
        </p:nvSpPr>
        <p:spPr>
          <a:xfrm>
            <a:off x="838200" y="309357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latin typeface="Toyota Type" panose="020B0602020202020204" pitchFamily="34" charset="0"/>
                <a:cs typeface="Toyota Type" panose="020B0602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63335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641</Words>
  <Application>Microsoft Office PowerPoint</Application>
  <PresentationFormat>Widescreen</PresentationFormat>
  <Paragraphs>119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MS PGothic</vt:lpstr>
      <vt:lpstr>Aptos</vt:lpstr>
      <vt:lpstr>Aptos Display</vt:lpstr>
      <vt:lpstr>Arial</vt:lpstr>
      <vt:lpstr>Calibri</vt:lpstr>
      <vt:lpstr>Calibri Light</vt:lpstr>
      <vt:lpstr>Maiandra GD</vt:lpstr>
      <vt:lpstr>Toyota Type</vt:lpstr>
      <vt:lpstr>Toyota Type Book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Toyota Kirloskar Motor Pvt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SAURABH ROHILLA (TKM)</dc:creator>
  <cp:lastModifiedBy>SAURABH ROHILLA(TKM)</cp:lastModifiedBy>
  <cp:revision>10</cp:revision>
  <dcterms:created xsi:type="dcterms:W3CDTF">2025-12-01T08:40:09Z</dcterms:created>
  <dcterms:modified xsi:type="dcterms:W3CDTF">2025-12-11T08:32:35Z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27d67f-ab08-4603-91fd-9d3a83eafc7d_Enabled">
    <vt:lpwstr>true</vt:lpwstr>
  </property>
  <property fmtid="{D5CDD505-2E9C-101B-9397-08002B2CF9AE}" pid="3" name="MSIP_Label_7927d67f-ab08-4603-91fd-9d3a83eafc7d_SetDate">
    <vt:lpwstr>2025-12-01T08:47:37Z</vt:lpwstr>
  </property>
  <property fmtid="{D5CDD505-2E9C-101B-9397-08002B2CF9AE}" pid="4" name="MSIP_Label_7927d67f-ab08-4603-91fd-9d3a83eafc7d_Method">
    <vt:lpwstr>Privileged</vt:lpwstr>
  </property>
  <property fmtid="{D5CDD505-2E9C-101B-9397-08002B2CF9AE}" pid="5" name="MSIP_Label_7927d67f-ab08-4603-91fd-9d3a83eafc7d_Name">
    <vt:lpwstr>Protected</vt:lpwstr>
  </property>
  <property fmtid="{D5CDD505-2E9C-101B-9397-08002B2CF9AE}" pid="6" name="MSIP_Label_7927d67f-ab08-4603-91fd-9d3a83eafc7d_SiteId">
    <vt:lpwstr>57b9390d-91d5-4fbd-8800-8fe81cc0529d</vt:lpwstr>
  </property>
  <property fmtid="{D5CDD505-2E9C-101B-9397-08002B2CF9AE}" pid="7" name="MSIP_Label_7927d67f-ab08-4603-91fd-9d3a83eafc7d_ActionId">
    <vt:lpwstr>769b6652-9bcd-44aa-b94f-c59c98f5dc4f</vt:lpwstr>
  </property>
  <property fmtid="{D5CDD505-2E9C-101B-9397-08002B2CF9AE}" pid="8" name="MSIP_Label_7927d67f-ab08-4603-91fd-9d3a83eafc7d_ContentBits">
    <vt:lpwstr>1</vt:lpwstr>
  </property>
  <property fmtid="{D5CDD505-2E9C-101B-9397-08002B2CF9AE}" pid="9" name="MSIP_Label_7927d67f-ab08-4603-91fd-9d3a83eafc7d_Tag">
    <vt:lpwstr>10, 0, 1, 1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Protected</vt:lpwstr>
  </property>
</Properties>
</file>